
<file path=[Content_Types].xml><?xml version="1.0" encoding="utf-8"?>
<Types xmlns="http://schemas.openxmlformats.org/package/2006/content-types">
  <Default Extension="png" ContentType="image/png"/>
  <Default Extension="jfif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9"/>
  </p:notesMasterIdLst>
  <p:sldIdLst>
    <p:sldId id="256" r:id="rId2"/>
    <p:sldId id="259" r:id="rId3"/>
    <p:sldId id="258" r:id="rId4"/>
    <p:sldId id="270" r:id="rId5"/>
    <p:sldId id="313" r:id="rId6"/>
    <p:sldId id="314" r:id="rId7"/>
    <p:sldId id="322" r:id="rId8"/>
    <p:sldId id="323" r:id="rId9"/>
    <p:sldId id="324" r:id="rId10"/>
    <p:sldId id="315" r:id="rId11"/>
    <p:sldId id="316" r:id="rId12"/>
    <p:sldId id="317" r:id="rId13"/>
    <p:sldId id="318" r:id="rId14"/>
    <p:sldId id="319" r:id="rId15"/>
    <p:sldId id="320" r:id="rId16"/>
    <p:sldId id="321" r:id="rId17"/>
    <p:sldId id="291" r:id="rId18"/>
  </p:sldIdLst>
  <p:sldSz cx="9144000" cy="5143500" type="screen16x9"/>
  <p:notesSz cx="6858000" cy="9144000"/>
  <p:embeddedFontLst>
    <p:embeddedFont>
      <p:font typeface="Roboto Mono" charset="0"/>
      <p:regular r:id="rId20"/>
      <p:bold r:id="rId21"/>
      <p:italic r:id="rId22"/>
      <p:boldItalic r:id="rId23"/>
    </p:embeddedFont>
    <p:embeddedFont>
      <p:font typeface="Amatic SC" charset="-79"/>
      <p:regular r:id="rId24"/>
      <p:bold r:id="rId25"/>
    </p:embeddedFont>
    <p:embeddedFont>
      <p:font typeface="Verdana" pitchFamily="34" charset="0"/>
      <p:regular r:id="rId26"/>
      <p:bold r:id="rId27"/>
      <p:italic r:id="rId28"/>
      <p:boldItalic r:id="rId29"/>
    </p:embeddedFont>
    <p:embeddedFont>
      <p:font typeface="Roboto Condensed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289A867C-0B04-475A-9EF9-4BE2C6D79380}">
  <a:tblStyle styleId="{289A867C-0B04-475A-9EF9-4BE2C6D793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676" y="-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f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165349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0" name="Google Shape;3770;gb22198a46b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1" name="Google Shape;3771;gb22198a46b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18f4893d3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18f4893d3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b18f4893d3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b18f4893d3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b18f4893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b18f4893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28475" y="488452"/>
            <a:ext cx="5886900" cy="16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 b="1"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28475" y="2164081"/>
            <a:ext cx="5886900" cy="4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900513" y="2052448"/>
            <a:ext cx="33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900588" y="2992650"/>
            <a:ext cx="33429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133925" y="1151550"/>
            <a:ext cx="876300" cy="63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Roboto Mono"/>
              <a:buNone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Roboto Mono"/>
              <a:buNone/>
              <a:defRPr sz="8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Roboto Mono"/>
              <a:buNone/>
              <a:defRPr sz="8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Roboto Mono"/>
              <a:buNone/>
              <a:defRPr sz="8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Roboto Mono"/>
              <a:buNone/>
              <a:defRPr sz="8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Roboto Mono"/>
              <a:buNone/>
              <a:defRPr sz="8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Roboto Mono"/>
              <a:buNone/>
              <a:defRPr sz="8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Roboto Mono"/>
              <a:buNone/>
              <a:defRPr sz="8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Roboto Mono"/>
              <a:buNone/>
              <a:defRPr sz="8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1394474" y="1517875"/>
            <a:ext cx="3223500" cy="7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394474" y="2487750"/>
            <a:ext cx="3223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1979025" y="1685925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2"/>
          </p:nvPr>
        </p:nvSpPr>
        <p:spPr>
          <a:xfrm>
            <a:off x="5536900" y="1685925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5536900" y="1912550"/>
            <a:ext cx="2658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4"/>
          </p:nvPr>
        </p:nvSpPr>
        <p:spPr>
          <a:xfrm>
            <a:off x="1979025" y="1912550"/>
            <a:ext cx="2658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1979025" y="3098600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6"/>
          </p:nvPr>
        </p:nvSpPr>
        <p:spPr>
          <a:xfrm>
            <a:off x="5536900" y="3098600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7"/>
          </p:nvPr>
        </p:nvSpPr>
        <p:spPr>
          <a:xfrm>
            <a:off x="5536900" y="3325175"/>
            <a:ext cx="2658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8"/>
          </p:nvPr>
        </p:nvSpPr>
        <p:spPr>
          <a:xfrm>
            <a:off x="1979025" y="3325175"/>
            <a:ext cx="2658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9" hasCustomPrompt="1"/>
          </p:nvPr>
        </p:nvSpPr>
        <p:spPr>
          <a:xfrm>
            <a:off x="1072451" y="1915150"/>
            <a:ext cx="8175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4678514" y="1915200"/>
            <a:ext cx="8175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4" hasCustomPrompt="1"/>
          </p:nvPr>
        </p:nvSpPr>
        <p:spPr>
          <a:xfrm>
            <a:off x="1072451" y="3305800"/>
            <a:ext cx="8175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5" hasCustomPrompt="1"/>
          </p:nvPr>
        </p:nvSpPr>
        <p:spPr>
          <a:xfrm>
            <a:off x="4678514" y="3305800"/>
            <a:ext cx="8175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>
            <a:spLocks noGrp="1"/>
          </p:cNvSpPr>
          <p:nvPr>
            <p:ph type="title"/>
          </p:nvPr>
        </p:nvSpPr>
        <p:spPr>
          <a:xfrm>
            <a:off x="2819400" y="324150"/>
            <a:ext cx="3505200" cy="13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 dirty="0"/>
          </a:p>
        </p:txBody>
      </p:sp>
      <p:sp>
        <p:nvSpPr>
          <p:cNvPr id="149" name="Google Shape;149;p25"/>
          <p:cNvSpPr txBox="1">
            <a:spLocks noGrp="1"/>
          </p:cNvSpPr>
          <p:nvPr>
            <p:ph type="subTitle" idx="1"/>
          </p:nvPr>
        </p:nvSpPr>
        <p:spPr>
          <a:xfrm>
            <a:off x="2819400" y="1567950"/>
            <a:ext cx="3505200" cy="117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subTitle" idx="2"/>
          </p:nvPr>
        </p:nvSpPr>
        <p:spPr>
          <a:xfrm>
            <a:off x="2638125" y="4265200"/>
            <a:ext cx="3867600" cy="36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●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○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■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●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○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■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●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○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Mono"/>
              <a:buChar char="■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71" r:id="rId6"/>
    <p:sldLayoutId id="2147483673" r:id="rId7"/>
  </p:sldLayoutIdLst>
  <p:timing>
    <p:tnLst>
      <p:par>
        <p:cTn id="1" dur="indefinite" restart="never" nodeType="tmRoot"/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" Target="slide13.xm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slide" Target="slide15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" Target="slide14.xm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slide" Target="slide16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" Target="slide15.xml"/><Relationship Id="rId7" Type="http://schemas.openxmlformats.org/officeDocument/2006/relationships/slide" Target="slide1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4.xm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1.xml"/><Relationship Id="rId5" Type="http://schemas.openxmlformats.org/officeDocument/2006/relationships/slide" Target="slide12.xml"/><Relationship Id="rId4" Type="http://schemas.openxmlformats.org/officeDocument/2006/relationships/slide" Target="slide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fif"/><Relationship Id="rId5" Type="http://schemas.openxmlformats.org/officeDocument/2006/relationships/image" Target="../media/image5.png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>
            <a:spLocks noGrp="1"/>
          </p:cNvSpPr>
          <p:nvPr>
            <p:ph type="ctrTitle"/>
          </p:nvPr>
        </p:nvSpPr>
        <p:spPr>
          <a:xfrm>
            <a:off x="1628475" y="411510"/>
            <a:ext cx="5886900" cy="17740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err="1" smtClean="0"/>
              <a:t>Tugas</a:t>
            </a:r>
            <a:r>
              <a:rPr lang="en-US" dirty="0" smtClean="0"/>
              <a:t> </a:t>
            </a:r>
            <a:r>
              <a:rPr lang="en-US" dirty="0" err="1" smtClean="0"/>
              <a:t>Besar</a:t>
            </a:r>
            <a:r>
              <a:rPr lang="en-US" dirty="0" smtClean="0"/>
              <a:t> </a:t>
            </a:r>
            <a:r>
              <a:rPr lang="en-US" dirty="0" err="1" smtClean="0"/>
              <a:t>Pemrograman</a:t>
            </a:r>
            <a:r>
              <a:rPr lang="en-US" dirty="0" smtClean="0"/>
              <a:t> </a:t>
            </a:r>
            <a:r>
              <a:rPr lang="en-US" dirty="0" err="1"/>
              <a:t>Berorientasi</a:t>
            </a:r>
            <a:r>
              <a:rPr lang="en-US" dirty="0"/>
              <a:t> </a:t>
            </a:r>
            <a:r>
              <a:rPr lang="en-US" dirty="0" err="1" smtClean="0"/>
              <a:t>Objek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166" name="Google Shape;166;p30"/>
          <p:cNvSpPr txBox="1">
            <a:spLocks noGrp="1"/>
          </p:cNvSpPr>
          <p:nvPr>
            <p:ph type="subTitle" idx="1"/>
          </p:nvPr>
        </p:nvSpPr>
        <p:spPr>
          <a:xfrm>
            <a:off x="1628475" y="2164081"/>
            <a:ext cx="5886900" cy="4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chemeClr val="dk1"/>
                </a:highlight>
              </a:rPr>
              <a:t>There is </a:t>
            </a:r>
            <a:r>
              <a:rPr lang="en" dirty="0">
                <a:solidFill>
                  <a:schemeClr val="accent6"/>
                </a:solidFill>
                <a:highlight>
                  <a:schemeClr val="dk1"/>
                </a:highlight>
              </a:rPr>
              <a:t>1 </a:t>
            </a:r>
            <a:r>
              <a:rPr lang="en" dirty="0" smtClean="0">
                <a:solidFill>
                  <a:schemeClr val="accent6"/>
                </a:solidFill>
                <a:highlight>
                  <a:schemeClr val="dk1"/>
                </a:highlight>
              </a:rPr>
              <a:t>error syntax </a:t>
            </a:r>
            <a:r>
              <a:rPr lang="en" dirty="0" smtClean="0">
                <a:highlight>
                  <a:schemeClr val="dk1"/>
                </a:highlight>
              </a:rPr>
              <a:t>among </a:t>
            </a:r>
            <a:r>
              <a:rPr lang="en" dirty="0">
                <a:highlight>
                  <a:schemeClr val="dk1"/>
                </a:highlight>
              </a:rPr>
              <a:t>us</a:t>
            </a:r>
            <a:endParaRPr dirty="0">
              <a:highlight>
                <a:schemeClr val="dk1"/>
              </a:highlight>
            </a:endParaRPr>
          </a:p>
        </p:txBody>
      </p:sp>
      <p:grpSp>
        <p:nvGrpSpPr>
          <p:cNvPr id="167" name="Google Shape;167;p30"/>
          <p:cNvGrpSpPr/>
          <p:nvPr/>
        </p:nvGrpSpPr>
        <p:grpSpPr>
          <a:xfrm>
            <a:off x="4089429" y="3151473"/>
            <a:ext cx="998976" cy="1452087"/>
            <a:chOff x="2446425" y="1033300"/>
            <a:chExt cx="1176650" cy="1710350"/>
          </a:xfrm>
        </p:grpSpPr>
        <p:sp>
          <p:nvSpPr>
            <p:cNvPr id="168" name="Google Shape;168;p30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0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0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0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0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0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" name="Google Shape;174;p30"/>
          <p:cNvGrpSpPr/>
          <p:nvPr/>
        </p:nvGrpSpPr>
        <p:grpSpPr>
          <a:xfrm>
            <a:off x="3121534" y="3101886"/>
            <a:ext cx="851071" cy="1237096"/>
            <a:chOff x="2446425" y="1033300"/>
            <a:chExt cx="1176650" cy="1710350"/>
          </a:xfrm>
        </p:grpSpPr>
        <p:sp>
          <p:nvSpPr>
            <p:cNvPr id="175" name="Google Shape;175;p30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0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0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0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0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0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" name="Google Shape;181;p30"/>
          <p:cNvGrpSpPr/>
          <p:nvPr/>
        </p:nvGrpSpPr>
        <p:grpSpPr>
          <a:xfrm>
            <a:off x="2262126" y="3039623"/>
            <a:ext cx="742584" cy="1079402"/>
            <a:chOff x="2446425" y="1033300"/>
            <a:chExt cx="1176650" cy="1710350"/>
          </a:xfrm>
        </p:grpSpPr>
        <p:sp>
          <p:nvSpPr>
            <p:cNvPr id="182" name="Google Shape;182;p30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0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0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0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0"/>
            <p:cNvSpPr/>
            <p:nvPr/>
          </p:nvSpPr>
          <p:spPr>
            <a:xfrm>
              <a:off x="2752426" y="1328874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b="1" dirty="0" smtClean="0">
                  <a:solidFill>
                    <a:srgbClr val="FF0000"/>
                  </a:solidFill>
                </a:rPr>
                <a:t>Error</a:t>
              </a:r>
              <a:endParaRPr sz="800" b="1" dirty="0">
                <a:solidFill>
                  <a:srgbClr val="FF0000"/>
                </a:solidFill>
              </a:endParaRPr>
            </a:p>
          </p:txBody>
        </p:sp>
        <p:sp>
          <p:nvSpPr>
            <p:cNvPr id="187" name="Google Shape;187;p30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30"/>
          <p:cNvGrpSpPr/>
          <p:nvPr/>
        </p:nvGrpSpPr>
        <p:grpSpPr>
          <a:xfrm>
            <a:off x="1524620" y="2868504"/>
            <a:ext cx="620683" cy="902210"/>
            <a:chOff x="2446425" y="1033300"/>
            <a:chExt cx="1176650" cy="1710350"/>
          </a:xfrm>
        </p:grpSpPr>
        <p:sp>
          <p:nvSpPr>
            <p:cNvPr id="189" name="Google Shape;189;p30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0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0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0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0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0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30"/>
          <p:cNvGrpSpPr/>
          <p:nvPr/>
        </p:nvGrpSpPr>
        <p:grpSpPr>
          <a:xfrm flipH="1">
            <a:off x="5205219" y="3101886"/>
            <a:ext cx="851071" cy="1237096"/>
            <a:chOff x="2446425" y="1033300"/>
            <a:chExt cx="1176650" cy="1710350"/>
          </a:xfrm>
        </p:grpSpPr>
        <p:sp>
          <p:nvSpPr>
            <p:cNvPr id="196" name="Google Shape;196;p30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0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0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0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30"/>
          <p:cNvGrpSpPr/>
          <p:nvPr/>
        </p:nvGrpSpPr>
        <p:grpSpPr>
          <a:xfrm flipH="1">
            <a:off x="6173114" y="3039623"/>
            <a:ext cx="742584" cy="1079402"/>
            <a:chOff x="2446425" y="1033300"/>
            <a:chExt cx="1176650" cy="1710350"/>
          </a:xfrm>
        </p:grpSpPr>
        <p:sp>
          <p:nvSpPr>
            <p:cNvPr id="203" name="Google Shape;203;p30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0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0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0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0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30"/>
          <p:cNvGrpSpPr/>
          <p:nvPr/>
        </p:nvGrpSpPr>
        <p:grpSpPr>
          <a:xfrm flipH="1">
            <a:off x="7032522" y="2868504"/>
            <a:ext cx="620683" cy="902210"/>
            <a:chOff x="2446425" y="1033300"/>
            <a:chExt cx="1176650" cy="1710350"/>
          </a:xfrm>
        </p:grpSpPr>
        <p:sp>
          <p:nvSpPr>
            <p:cNvPr id="210" name="Google Shape;210;p30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0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0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0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2">
            <a:hlinkClick r:id="rId4" action="ppaction://hlinksldjump"/>
          </p:cNvPr>
          <p:cNvSpPr/>
          <p:nvPr/>
        </p:nvSpPr>
        <p:spPr>
          <a:xfrm>
            <a:off x="2241741" y="3044782"/>
            <a:ext cx="742585" cy="10559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750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75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75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75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75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75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75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grpSp>
        <p:nvGrpSpPr>
          <p:cNvPr id="745" name="Google Shape;745;p44"/>
          <p:cNvGrpSpPr/>
          <p:nvPr/>
        </p:nvGrpSpPr>
        <p:grpSpPr>
          <a:xfrm>
            <a:off x="326008" y="3792485"/>
            <a:ext cx="521962" cy="758711"/>
            <a:chOff x="2446425" y="1033300"/>
            <a:chExt cx="1176650" cy="1710350"/>
          </a:xfrm>
        </p:grpSpPr>
        <p:sp>
          <p:nvSpPr>
            <p:cNvPr id="746" name="Google Shape;746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Program Setter Getter</a:t>
            </a:r>
            <a:endParaRPr sz="3200" dirty="0"/>
          </a:p>
        </p:txBody>
      </p:sp>
      <p:grpSp>
        <p:nvGrpSpPr>
          <p:cNvPr id="58" name="Google Shape;773;p44"/>
          <p:cNvGrpSpPr/>
          <p:nvPr/>
        </p:nvGrpSpPr>
        <p:grpSpPr>
          <a:xfrm>
            <a:off x="774720" y="472928"/>
            <a:ext cx="1001333" cy="1092352"/>
            <a:chOff x="5316699" y="4268950"/>
            <a:chExt cx="926731" cy="1011249"/>
          </a:xfrm>
        </p:grpSpPr>
        <p:sp>
          <p:nvSpPr>
            <p:cNvPr id="59" name="Google Shape;774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5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6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7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8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79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780;p44"/>
          <p:cNvGrpSpPr/>
          <p:nvPr/>
        </p:nvGrpSpPr>
        <p:grpSpPr>
          <a:xfrm rot="8202887">
            <a:off x="7234116" y="888411"/>
            <a:ext cx="719514" cy="785033"/>
            <a:chOff x="5316699" y="4268950"/>
            <a:chExt cx="926731" cy="1011249"/>
          </a:xfrm>
        </p:grpSpPr>
        <p:sp>
          <p:nvSpPr>
            <p:cNvPr id="66" name="Google Shape;781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82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83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84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85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86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20" t="11885" r="41920" b="16419"/>
          <a:stretch/>
        </p:blipFill>
        <p:spPr>
          <a:xfrm>
            <a:off x="2411760" y="748535"/>
            <a:ext cx="4026550" cy="368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011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25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grpSp>
        <p:nvGrpSpPr>
          <p:cNvPr id="745" name="Google Shape;745;p44"/>
          <p:cNvGrpSpPr/>
          <p:nvPr/>
        </p:nvGrpSpPr>
        <p:grpSpPr>
          <a:xfrm>
            <a:off x="326008" y="3792485"/>
            <a:ext cx="521962" cy="758711"/>
            <a:chOff x="2446425" y="1033300"/>
            <a:chExt cx="1176650" cy="1710350"/>
          </a:xfrm>
        </p:grpSpPr>
        <p:sp>
          <p:nvSpPr>
            <p:cNvPr id="746" name="Google Shape;746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4"/>
          <p:cNvGrpSpPr/>
          <p:nvPr/>
        </p:nvGrpSpPr>
        <p:grpSpPr>
          <a:xfrm rot="14097460" flipH="1">
            <a:off x="-171055" y="1676536"/>
            <a:ext cx="521962" cy="758711"/>
            <a:chOff x="2446425" y="1033300"/>
            <a:chExt cx="1176650" cy="1710350"/>
          </a:xfrm>
        </p:grpSpPr>
        <p:sp>
          <p:nvSpPr>
            <p:cNvPr id="788" name="Google Shape;788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Method</a:t>
            </a:r>
            <a:endParaRPr sz="3200" dirty="0"/>
          </a:p>
        </p:txBody>
      </p:sp>
      <p:grpSp>
        <p:nvGrpSpPr>
          <p:cNvPr id="58" name="Google Shape;773;p44"/>
          <p:cNvGrpSpPr/>
          <p:nvPr/>
        </p:nvGrpSpPr>
        <p:grpSpPr>
          <a:xfrm rot="7968176" flipH="1">
            <a:off x="828024" y="236297"/>
            <a:ext cx="465932" cy="536985"/>
            <a:chOff x="5316699" y="4268950"/>
            <a:chExt cx="926731" cy="1011249"/>
          </a:xfrm>
        </p:grpSpPr>
        <p:sp>
          <p:nvSpPr>
            <p:cNvPr id="59" name="Google Shape;774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5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6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7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8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79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780;p44"/>
          <p:cNvGrpSpPr/>
          <p:nvPr/>
        </p:nvGrpSpPr>
        <p:grpSpPr>
          <a:xfrm rot="18862382" flipH="1">
            <a:off x="8630395" y="2651195"/>
            <a:ext cx="672283" cy="756078"/>
            <a:chOff x="5316699" y="4268950"/>
            <a:chExt cx="926731" cy="1011249"/>
          </a:xfrm>
        </p:grpSpPr>
        <p:sp>
          <p:nvSpPr>
            <p:cNvPr id="66" name="Google Shape;781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82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83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84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85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86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52;p44"/>
          <p:cNvGrpSpPr/>
          <p:nvPr/>
        </p:nvGrpSpPr>
        <p:grpSpPr>
          <a:xfrm rot="17833134">
            <a:off x="7788947" y="856558"/>
            <a:ext cx="444408" cy="469236"/>
            <a:chOff x="5316699" y="4268950"/>
            <a:chExt cx="926731" cy="1011249"/>
          </a:xfrm>
        </p:grpSpPr>
        <p:sp>
          <p:nvSpPr>
            <p:cNvPr id="73" name="Google Shape;753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54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5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56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57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58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0" t="13579" r="17440" b="16738"/>
          <a:stretch/>
        </p:blipFill>
        <p:spPr>
          <a:xfrm>
            <a:off x="1869082" y="692929"/>
            <a:ext cx="5436935" cy="358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610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25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75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grpSp>
        <p:nvGrpSpPr>
          <p:cNvPr id="745" name="Google Shape;745;p44"/>
          <p:cNvGrpSpPr/>
          <p:nvPr/>
        </p:nvGrpSpPr>
        <p:grpSpPr>
          <a:xfrm>
            <a:off x="326008" y="3792485"/>
            <a:ext cx="521962" cy="758711"/>
            <a:chOff x="2446425" y="1033300"/>
            <a:chExt cx="1176650" cy="1710350"/>
          </a:xfrm>
        </p:grpSpPr>
        <p:sp>
          <p:nvSpPr>
            <p:cNvPr id="746" name="Google Shape;746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4"/>
          <p:cNvGrpSpPr/>
          <p:nvPr/>
        </p:nvGrpSpPr>
        <p:grpSpPr>
          <a:xfrm rot="2405696" flipH="1">
            <a:off x="5419530" y="924374"/>
            <a:ext cx="521962" cy="758711"/>
            <a:chOff x="2446425" y="1033300"/>
            <a:chExt cx="1176650" cy="1710350"/>
          </a:xfrm>
        </p:grpSpPr>
        <p:sp>
          <p:nvSpPr>
            <p:cNvPr id="788" name="Google Shape;788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 smtClean="0"/>
              <a:t>Objek</a:t>
            </a:r>
            <a:endParaRPr sz="3200" dirty="0"/>
          </a:p>
        </p:txBody>
      </p:sp>
      <p:grpSp>
        <p:nvGrpSpPr>
          <p:cNvPr id="58" name="Google Shape;773;p44"/>
          <p:cNvGrpSpPr/>
          <p:nvPr/>
        </p:nvGrpSpPr>
        <p:grpSpPr>
          <a:xfrm rot="16917842" flipH="1">
            <a:off x="1751329" y="392495"/>
            <a:ext cx="465932" cy="536985"/>
            <a:chOff x="5316699" y="4268950"/>
            <a:chExt cx="926731" cy="1011249"/>
          </a:xfrm>
        </p:grpSpPr>
        <p:sp>
          <p:nvSpPr>
            <p:cNvPr id="59" name="Google Shape;774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5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6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7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8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79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780;p44"/>
          <p:cNvGrpSpPr/>
          <p:nvPr/>
        </p:nvGrpSpPr>
        <p:grpSpPr>
          <a:xfrm rot="9270236" flipH="1">
            <a:off x="3809206" y="3182631"/>
            <a:ext cx="875993" cy="951382"/>
            <a:chOff x="5316699" y="4268950"/>
            <a:chExt cx="926731" cy="1011249"/>
          </a:xfrm>
        </p:grpSpPr>
        <p:sp>
          <p:nvSpPr>
            <p:cNvPr id="66" name="Google Shape;781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82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83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84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85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86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52;p44"/>
          <p:cNvGrpSpPr/>
          <p:nvPr/>
        </p:nvGrpSpPr>
        <p:grpSpPr>
          <a:xfrm rot="7423517">
            <a:off x="8671610" y="987120"/>
            <a:ext cx="593850" cy="652246"/>
            <a:chOff x="5316699" y="4268950"/>
            <a:chExt cx="926731" cy="1011249"/>
          </a:xfrm>
        </p:grpSpPr>
        <p:sp>
          <p:nvSpPr>
            <p:cNvPr id="73" name="Google Shape;753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54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5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56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57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58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0" t="41809" r="48240" b="50124"/>
          <a:stretch/>
        </p:blipFill>
        <p:spPr>
          <a:xfrm>
            <a:off x="1979712" y="1873582"/>
            <a:ext cx="5184741" cy="86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516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25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75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Running Program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3435846"/>
            <a:ext cx="947063" cy="10374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5" r="26160" b="23115"/>
          <a:stretch/>
        </p:blipFill>
        <p:spPr>
          <a:xfrm>
            <a:off x="1830668" y="627534"/>
            <a:ext cx="5475511" cy="3676600"/>
          </a:xfrm>
          <a:prstGeom prst="rect">
            <a:avLst/>
          </a:prstGeom>
        </p:spPr>
      </p:pic>
      <p:sp>
        <p:nvSpPr>
          <p:cNvPr id="42" name="Google Shape;741;p44">
            <a:hlinkClick r:id="rId6" action="ppaction://hlinksldjump"/>
          </p:cNvPr>
          <p:cNvSpPr/>
          <p:nvPr/>
        </p:nvSpPr>
        <p:spPr>
          <a:xfrm>
            <a:off x="7341900" y="358243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400" b="1" dirty="0">
                <a:latin typeface="Amatic SC" charset="-79"/>
                <a:cs typeface="Amatic SC" charset="-79"/>
              </a:rPr>
              <a:t>More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97192" y="3461954"/>
            <a:ext cx="1000509" cy="109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89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  <p:bldP spid="4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Running Program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3435846"/>
            <a:ext cx="947063" cy="1037464"/>
          </a:xfrm>
          <a:prstGeom prst="rect">
            <a:avLst/>
          </a:prstGeom>
        </p:spPr>
      </p:pic>
      <p:sp>
        <p:nvSpPr>
          <p:cNvPr id="42" name="Google Shape;741;p44">
            <a:hlinkClick r:id="rId5" action="ppaction://hlinksldjump"/>
          </p:cNvPr>
          <p:cNvSpPr/>
          <p:nvPr/>
        </p:nvSpPr>
        <p:spPr>
          <a:xfrm>
            <a:off x="7341900" y="358243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400" b="1" dirty="0">
                <a:latin typeface="Amatic SC" charset="-79"/>
                <a:cs typeface="Amatic SC" charset="-79"/>
              </a:rPr>
              <a:t>More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97192" y="3461954"/>
            <a:ext cx="1000509" cy="10960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934" r="68960" b="5280"/>
          <a:stretch/>
        </p:blipFill>
        <p:spPr>
          <a:xfrm>
            <a:off x="2339752" y="652466"/>
            <a:ext cx="4464496" cy="8119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318" r="68841" b="30350"/>
          <a:stretch/>
        </p:blipFill>
        <p:spPr>
          <a:xfrm>
            <a:off x="2328794" y="1465576"/>
            <a:ext cx="4475454" cy="320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8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  <p:bldP spid="4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Running Program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3435846"/>
            <a:ext cx="947063" cy="1037464"/>
          </a:xfrm>
          <a:prstGeom prst="rect">
            <a:avLst/>
          </a:prstGeom>
        </p:spPr>
      </p:pic>
      <p:sp>
        <p:nvSpPr>
          <p:cNvPr id="42" name="Google Shape;741;p44">
            <a:hlinkClick r:id="rId5" action="ppaction://hlinksldjump"/>
          </p:cNvPr>
          <p:cNvSpPr/>
          <p:nvPr/>
        </p:nvSpPr>
        <p:spPr>
          <a:xfrm>
            <a:off x="7341900" y="358243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400" b="1" dirty="0">
                <a:latin typeface="Amatic SC" charset="-79"/>
                <a:cs typeface="Amatic SC" charset="-79"/>
              </a:rPr>
              <a:t>More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97192" y="3461954"/>
            <a:ext cx="1000509" cy="10960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69" r="64629" b="5260"/>
          <a:stretch/>
        </p:blipFill>
        <p:spPr>
          <a:xfrm>
            <a:off x="2403909" y="642638"/>
            <a:ext cx="4400339" cy="12998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48" r="69440" b="34575"/>
          <a:stretch/>
        </p:blipFill>
        <p:spPr>
          <a:xfrm>
            <a:off x="2403909" y="1944832"/>
            <a:ext cx="4400340" cy="298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30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  <p:bldP spid="4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Running Program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3435846"/>
            <a:ext cx="947063" cy="10374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00" r="65680" b="8124"/>
          <a:stretch/>
        </p:blipFill>
        <p:spPr>
          <a:xfrm>
            <a:off x="2771800" y="771550"/>
            <a:ext cx="3706693" cy="15841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3" r="65633" b="71961"/>
          <a:stretch/>
        </p:blipFill>
        <p:spPr>
          <a:xfrm>
            <a:off x="2771800" y="2355726"/>
            <a:ext cx="3710996" cy="1478916"/>
          </a:xfrm>
          <a:prstGeom prst="rect">
            <a:avLst/>
          </a:prstGeom>
        </p:spPr>
      </p:pic>
      <p:pic>
        <p:nvPicPr>
          <p:cNvPr id="7" name="Picture 6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609214"/>
            <a:ext cx="864096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62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3" name="Google Shape;3773;p65"/>
          <p:cNvSpPr txBox="1">
            <a:spLocks noGrp="1"/>
          </p:cNvSpPr>
          <p:nvPr>
            <p:ph type="title"/>
          </p:nvPr>
        </p:nvSpPr>
        <p:spPr>
          <a:xfrm>
            <a:off x="2819400" y="324150"/>
            <a:ext cx="3505200" cy="13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Terima Kasih!</a:t>
            </a:r>
            <a:endParaRPr dirty="0"/>
          </a:p>
        </p:txBody>
      </p:sp>
      <p:sp>
        <p:nvSpPr>
          <p:cNvPr id="3774" name="Google Shape;3774;p65"/>
          <p:cNvSpPr txBox="1">
            <a:spLocks noGrp="1"/>
          </p:cNvSpPr>
          <p:nvPr>
            <p:ph type="subTitle" idx="1"/>
          </p:nvPr>
        </p:nvSpPr>
        <p:spPr>
          <a:xfrm>
            <a:off x="2819400" y="1567950"/>
            <a:ext cx="3505200" cy="11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Contact :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muhbaharuddin67@gmail.com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+62 823 4786 9341</a:t>
            </a:r>
            <a:endParaRPr dirty="0"/>
          </a:p>
        </p:txBody>
      </p:sp>
      <p:grpSp>
        <p:nvGrpSpPr>
          <p:cNvPr id="60" name="Google Shape;181;p30"/>
          <p:cNvGrpSpPr/>
          <p:nvPr/>
        </p:nvGrpSpPr>
        <p:grpSpPr>
          <a:xfrm flipH="1">
            <a:off x="4162010" y="3016916"/>
            <a:ext cx="742584" cy="1079402"/>
            <a:chOff x="2446425" y="1033300"/>
            <a:chExt cx="1176650" cy="1710350"/>
          </a:xfrm>
        </p:grpSpPr>
        <p:sp>
          <p:nvSpPr>
            <p:cNvPr id="61" name="Google Shape;182;p30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83;p30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84;p30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85;p30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86;p30"/>
            <p:cNvSpPr/>
            <p:nvPr/>
          </p:nvSpPr>
          <p:spPr>
            <a:xfrm>
              <a:off x="2752426" y="1328874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b="1" dirty="0" smtClean="0">
                  <a:solidFill>
                    <a:srgbClr val="FF0000"/>
                  </a:solidFill>
                </a:rPr>
                <a:t>Error</a:t>
              </a:r>
              <a:endParaRPr sz="800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Google Shape;187;p30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36038">
            <a:off x="812422" y="262744"/>
            <a:ext cx="1134065" cy="124231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49764">
            <a:off x="7618539" y="3984573"/>
            <a:ext cx="748928" cy="8204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71043" flipH="1">
            <a:off x="6679471" y="1387725"/>
            <a:ext cx="796510" cy="8725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>
            <a:spLocks noGrp="1"/>
          </p:cNvSpPr>
          <p:nvPr>
            <p:ph type="title"/>
          </p:nvPr>
        </p:nvSpPr>
        <p:spPr>
          <a:xfrm>
            <a:off x="1394474" y="1517875"/>
            <a:ext cx="3223500" cy="7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/>
              <a:t>Perkenalan!</a:t>
            </a:r>
            <a:endParaRPr sz="5400" dirty="0"/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1"/>
          </p:nvPr>
        </p:nvSpPr>
        <p:spPr>
          <a:xfrm>
            <a:off x="1394474" y="2487750"/>
            <a:ext cx="3223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Nama</a:t>
            </a:r>
            <a:r>
              <a:rPr lang="en-US" dirty="0" smtClean="0"/>
              <a:t>	: </a:t>
            </a:r>
            <a:r>
              <a:rPr lang="en-US" dirty="0" err="1" smtClean="0"/>
              <a:t>Muh</a:t>
            </a:r>
            <a:r>
              <a:rPr lang="en-US" dirty="0" smtClean="0"/>
              <a:t>. </a:t>
            </a:r>
            <a:r>
              <a:rPr lang="en-US" dirty="0" err="1" smtClean="0"/>
              <a:t>Baharuddin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NPM	: 4519210022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Hobby	: </a:t>
            </a:r>
            <a:r>
              <a:rPr lang="en-US" dirty="0" err="1" smtClean="0"/>
              <a:t>Rebahan</a:t>
            </a:r>
            <a:r>
              <a:rPr lang="en-US" dirty="0" smtClean="0"/>
              <a:t> </a:t>
            </a:r>
            <a:r>
              <a:rPr lang="en-US" dirty="0" err="1" smtClean="0"/>
              <a:t>Santuy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49" name="Google Shape;249;p33"/>
          <p:cNvGrpSpPr/>
          <p:nvPr/>
        </p:nvGrpSpPr>
        <p:grpSpPr>
          <a:xfrm>
            <a:off x="5686721" y="1540347"/>
            <a:ext cx="2062831" cy="2062796"/>
            <a:chOff x="5686721" y="1540347"/>
            <a:chExt cx="2062831" cy="2062796"/>
          </a:xfrm>
        </p:grpSpPr>
        <p:sp>
          <p:nvSpPr>
            <p:cNvPr id="250" name="Google Shape;250;p33"/>
            <p:cNvSpPr/>
            <p:nvPr/>
          </p:nvSpPr>
          <p:spPr>
            <a:xfrm>
              <a:off x="5686721" y="1540347"/>
              <a:ext cx="2062831" cy="2062796"/>
            </a:xfrm>
            <a:custGeom>
              <a:avLst/>
              <a:gdLst/>
              <a:ahLst/>
              <a:cxnLst/>
              <a:rect l="l" t="t" r="r" b="b"/>
              <a:pathLst>
                <a:path w="59628" h="59627" extrusionOk="0">
                  <a:moveTo>
                    <a:pt x="29814" y="0"/>
                  </a:moveTo>
                  <a:cubicBezTo>
                    <a:pt x="13348" y="0"/>
                    <a:pt x="1" y="13347"/>
                    <a:pt x="1" y="29813"/>
                  </a:cubicBezTo>
                  <a:cubicBezTo>
                    <a:pt x="1" y="46280"/>
                    <a:pt x="13348" y="59627"/>
                    <a:pt x="29814" y="59627"/>
                  </a:cubicBezTo>
                  <a:cubicBezTo>
                    <a:pt x="46268" y="59627"/>
                    <a:pt x="59627" y="46280"/>
                    <a:pt x="59627" y="29813"/>
                  </a:cubicBezTo>
                  <a:cubicBezTo>
                    <a:pt x="59627" y="13347"/>
                    <a:pt x="46268" y="0"/>
                    <a:pt x="29814" y="0"/>
                  </a:cubicBezTo>
                  <a:close/>
                </a:path>
              </a:pathLst>
            </a:custGeom>
            <a:solidFill>
              <a:schemeClr val="tx1"/>
            </a:solidFill>
            <a:ln w="22325" cap="flat" cmpd="sng">
              <a:solidFill>
                <a:srgbClr val="000000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3"/>
            <p:cNvSpPr/>
            <p:nvPr/>
          </p:nvSpPr>
          <p:spPr>
            <a:xfrm>
              <a:off x="6419478" y="1588953"/>
              <a:ext cx="441605" cy="765726"/>
            </a:xfrm>
            <a:custGeom>
              <a:avLst/>
              <a:gdLst/>
              <a:ahLst/>
              <a:cxnLst/>
              <a:rect l="l" t="t" r="r" b="b"/>
              <a:pathLst>
                <a:path w="12765" h="22134" extrusionOk="0">
                  <a:moveTo>
                    <a:pt x="8526" y="0"/>
                  </a:moveTo>
                  <a:cubicBezTo>
                    <a:pt x="5633" y="0"/>
                    <a:pt x="2763" y="441"/>
                    <a:pt x="1" y="1310"/>
                  </a:cubicBezTo>
                  <a:lnTo>
                    <a:pt x="3763" y="16978"/>
                  </a:lnTo>
                  <a:lnTo>
                    <a:pt x="7931" y="22134"/>
                  </a:lnTo>
                  <a:lnTo>
                    <a:pt x="10990" y="17145"/>
                  </a:lnTo>
                  <a:lnTo>
                    <a:pt x="12764" y="310"/>
                  </a:lnTo>
                  <a:cubicBezTo>
                    <a:pt x="11360" y="107"/>
                    <a:pt x="9943" y="0"/>
                    <a:pt x="8526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3"/>
            <p:cNvSpPr/>
            <p:nvPr/>
          </p:nvSpPr>
          <p:spPr>
            <a:xfrm>
              <a:off x="6517105" y="2597674"/>
              <a:ext cx="494743" cy="950152"/>
            </a:xfrm>
            <a:custGeom>
              <a:avLst/>
              <a:gdLst/>
              <a:ahLst/>
              <a:cxnLst/>
              <a:rect l="l" t="t" r="r" b="b"/>
              <a:pathLst>
                <a:path w="14301" h="27465" extrusionOk="0">
                  <a:moveTo>
                    <a:pt x="5585" y="1"/>
                  </a:moveTo>
                  <a:lnTo>
                    <a:pt x="2263" y="5418"/>
                  </a:lnTo>
                  <a:lnTo>
                    <a:pt x="1" y="26885"/>
                  </a:lnTo>
                  <a:cubicBezTo>
                    <a:pt x="1884" y="27272"/>
                    <a:pt x="3794" y="27464"/>
                    <a:pt x="5702" y="27464"/>
                  </a:cubicBezTo>
                  <a:cubicBezTo>
                    <a:pt x="8606" y="27464"/>
                    <a:pt x="11505" y="27018"/>
                    <a:pt x="14300" y="26135"/>
                  </a:cubicBezTo>
                  <a:lnTo>
                    <a:pt x="9073" y="4322"/>
                  </a:lnTo>
                  <a:lnTo>
                    <a:pt x="5585" y="1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3"/>
            <p:cNvSpPr/>
            <p:nvPr/>
          </p:nvSpPr>
          <p:spPr>
            <a:xfrm>
              <a:off x="5724638" y="2320049"/>
              <a:ext cx="881065" cy="468797"/>
            </a:xfrm>
            <a:custGeom>
              <a:avLst/>
              <a:gdLst/>
              <a:ahLst/>
              <a:cxnLst/>
              <a:rect l="l" t="t" r="r" b="b"/>
              <a:pathLst>
                <a:path w="25468" h="13551" extrusionOk="0">
                  <a:moveTo>
                    <a:pt x="1226" y="1"/>
                  </a:moveTo>
                  <a:cubicBezTo>
                    <a:pt x="72" y="4442"/>
                    <a:pt x="0" y="9085"/>
                    <a:pt x="1024" y="13550"/>
                  </a:cubicBezTo>
                  <a:lnTo>
                    <a:pt x="20324" y="8918"/>
                  </a:lnTo>
                  <a:lnTo>
                    <a:pt x="25468" y="4751"/>
                  </a:lnTo>
                  <a:lnTo>
                    <a:pt x="21146" y="2108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3"/>
            <p:cNvSpPr/>
            <p:nvPr/>
          </p:nvSpPr>
          <p:spPr>
            <a:xfrm>
              <a:off x="6848283" y="2197721"/>
              <a:ext cx="845640" cy="465891"/>
            </a:xfrm>
            <a:custGeom>
              <a:avLst/>
              <a:gdLst/>
              <a:ahLst/>
              <a:cxnLst/>
              <a:rect l="l" t="t" r="r" b="b"/>
              <a:pathLst>
                <a:path w="24444" h="13467" extrusionOk="0">
                  <a:moveTo>
                    <a:pt x="22336" y="1"/>
                  </a:moveTo>
                  <a:lnTo>
                    <a:pt x="4334" y="4323"/>
                  </a:lnTo>
                  <a:lnTo>
                    <a:pt x="0" y="7811"/>
                  </a:lnTo>
                  <a:lnTo>
                    <a:pt x="6084" y="11538"/>
                  </a:lnTo>
                  <a:lnTo>
                    <a:pt x="24313" y="13467"/>
                  </a:lnTo>
                  <a:cubicBezTo>
                    <a:pt x="24396" y="12562"/>
                    <a:pt x="24444" y="11645"/>
                    <a:pt x="24444" y="10716"/>
                  </a:cubicBezTo>
                  <a:cubicBezTo>
                    <a:pt x="24444" y="7037"/>
                    <a:pt x="23730" y="3406"/>
                    <a:pt x="22336" y="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3"/>
            <p:cNvSpPr/>
            <p:nvPr/>
          </p:nvSpPr>
          <p:spPr>
            <a:xfrm>
              <a:off x="5876198" y="2583248"/>
              <a:ext cx="740644" cy="826302"/>
            </a:xfrm>
            <a:custGeom>
              <a:avLst/>
              <a:gdLst/>
              <a:ahLst/>
              <a:cxnLst/>
              <a:rect l="l" t="t" r="r" b="b"/>
              <a:pathLst>
                <a:path w="21409" h="23885" extrusionOk="0">
                  <a:moveTo>
                    <a:pt x="21408" y="1"/>
                  </a:moveTo>
                  <a:lnTo>
                    <a:pt x="15943" y="1310"/>
                  </a:lnTo>
                  <a:lnTo>
                    <a:pt x="1" y="14217"/>
                  </a:lnTo>
                  <a:cubicBezTo>
                    <a:pt x="2406" y="18182"/>
                    <a:pt x="5739" y="21503"/>
                    <a:pt x="9716" y="23885"/>
                  </a:cubicBezTo>
                  <a:lnTo>
                    <a:pt x="20789" y="5835"/>
                  </a:lnTo>
                  <a:lnTo>
                    <a:pt x="21408" y="1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6776602" y="1672984"/>
              <a:ext cx="703143" cy="727014"/>
            </a:xfrm>
            <a:custGeom>
              <a:avLst/>
              <a:gdLst/>
              <a:ahLst/>
              <a:cxnLst/>
              <a:rect l="l" t="t" r="r" b="b"/>
              <a:pathLst>
                <a:path w="20325" h="21015" extrusionOk="0">
                  <a:moveTo>
                    <a:pt x="9692" y="0"/>
                  </a:moveTo>
                  <a:lnTo>
                    <a:pt x="667" y="14728"/>
                  </a:lnTo>
                  <a:lnTo>
                    <a:pt x="1" y="21015"/>
                  </a:lnTo>
                  <a:lnTo>
                    <a:pt x="6406" y="19479"/>
                  </a:lnTo>
                  <a:lnTo>
                    <a:pt x="20325" y="8215"/>
                  </a:lnTo>
                  <a:cubicBezTo>
                    <a:pt x="17491" y="4667"/>
                    <a:pt x="13848" y="1857"/>
                    <a:pt x="9692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3"/>
            <p:cNvSpPr/>
            <p:nvPr/>
          </p:nvSpPr>
          <p:spPr>
            <a:xfrm>
              <a:off x="5887338" y="1738473"/>
              <a:ext cx="717950" cy="670174"/>
            </a:xfrm>
            <a:custGeom>
              <a:avLst/>
              <a:gdLst/>
              <a:ahLst/>
              <a:cxnLst/>
              <a:rect l="l" t="t" r="r" b="b"/>
              <a:pathLst>
                <a:path w="20753" h="19372" extrusionOk="0">
                  <a:moveTo>
                    <a:pt x="8894" y="0"/>
                  </a:moveTo>
                  <a:cubicBezTo>
                    <a:pt x="5310" y="2239"/>
                    <a:pt x="2274" y="5263"/>
                    <a:pt x="0" y="8835"/>
                  </a:cubicBezTo>
                  <a:lnTo>
                    <a:pt x="16443" y="18919"/>
                  </a:lnTo>
                  <a:lnTo>
                    <a:pt x="20753" y="19372"/>
                  </a:lnTo>
                  <a:lnTo>
                    <a:pt x="19145" y="12656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3"/>
            <p:cNvSpPr/>
            <p:nvPr/>
          </p:nvSpPr>
          <p:spPr>
            <a:xfrm>
              <a:off x="6788538" y="2568856"/>
              <a:ext cx="831664" cy="774374"/>
            </a:xfrm>
            <a:custGeom>
              <a:avLst/>
              <a:gdLst/>
              <a:ahLst/>
              <a:cxnLst/>
              <a:rect l="l" t="t" r="r" b="b"/>
              <a:pathLst>
                <a:path w="24040" h="22384" extrusionOk="0">
                  <a:moveTo>
                    <a:pt x="1" y="0"/>
                  </a:moveTo>
                  <a:lnTo>
                    <a:pt x="1227" y="5155"/>
                  </a:lnTo>
                  <a:lnTo>
                    <a:pt x="15181" y="22384"/>
                  </a:lnTo>
                  <a:cubicBezTo>
                    <a:pt x="19099" y="19348"/>
                    <a:pt x="22147" y="15347"/>
                    <a:pt x="24040" y="10775"/>
                  </a:cubicBezTo>
                  <a:lnTo>
                    <a:pt x="7811" y="8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19727" y="1880640"/>
            <a:ext cx="1796819" cy="134761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3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736" y="3722482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>
            <a:hlinkClick r:id="rId3" action="ppaction://hlinksldjump"/>
          </p:cNvPr>
          <p:cNvSpPr/>
          <p:nvPr/>
        </p:nvSpPr>
        <p:spPr>
          <a:xfrm>
            <a:off x="1072450" y="1780249"/>
            <a:ext cx="817500" cy="8175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latin typeface="Roboto Mono" charset="0"/>
                <a:ea typeface="Roboto Mono" charset="0"/>
              </a:rPr>
              <a:t>01</a:t>
            </a:r>
            <a:endParaRPr sz="2400" b="1" dirty="0">
              <a:latin typeface="Roboto Mono" charset="0"/>
              <a:ea typeface="Roboto Mono" charset="0"/>
            </a:endParaRPr>
          </a:p>
        </p:txBody>
      </p:sp>
      <p:sp>
        <p:nvSpPr>
          <p:cNvPr id="227" name="Google Shape;227;p32">
            <a:hlinkClick r:id="rId4" action="ppaction://hlinksldjump"/>
          </p:cNvPr>
          <p:cNvSpPr/>
          <p:nvPr/>
        </p:nvSpPr>
        <p:spPr>
          <a:xfrm>
            <a:off x="4678513" y="1780249"/>
            <a:ext cx="817500" cy="8175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2400" b="1" dirty="0" smtClean="0">
              <a:latin typeface="Roboto Mono" charset="0"/>
              <a:ea typeface="Roboto Mono" charset="0"/>
            </a:endParaRPr>
          </a:p>
          <a:p>
            <a:r>
              <a:rPr lang="en-US" sz="2400" b="1" dirty="0" smtClean="0">
                <a:latin typeface="Roboto Mono" charset="0"/>
                <a:ea typeface="Roboto Mono" charset="0"/>
              </a:rPr>
              <a:t>02</a:t>
            </a:r>
            <a:endParaRPr lang="en-US" sz="2400" b="1" dirty="0">
              <a:latin typeface="Roboto Mono" charset="0"/>
              <a:ea typeface="Roboto Mono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8" name="Google Shape;228;p32">
            <a:hlinkClick r:id="rId5" action="ppaction://hlinksldjump"/>
          </p:cNvPr>
          <p:cNvSpPr/>
          <p:nvPr/>
        </p:nvSpPr>
        <p:spPr>
          <a:xfrm>
            <a:off x="4678513" y="3186399"/>
            <a:ext cx="817500" cy="8175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2400" b="1" dirty="0" smtClean="0">
              <a:latin typeface="Roboto Mono" charset="0"/>
              <a:ea typeface="Roboto Mono" charset="0"/>
            </a:endParaRPr>
          </a:p>
          <a:p>
            <a:r>
              <a:rPr lang="en-US" sz="2400" b="1" dirty="0" smtClean="0">
                <a:latin typeface="Roboto Mono" charset="0"/>
                <a:ea typeface="Roboto Mono" charset="0"/>
              </a:rPr>
              <a:t>04</a:t>
            </a:r>
            <a:endParaRPr lang="en-US" sz="2400" b="1" dirty="0">
              <a:latin typeface="Roboto Mono" charset="0"/>
              <a:ea typeface="Roboto Mono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9" name="Google Shape;229;p32">
            <a:hlinkClick r:id="rId6" action="ppaction://hlinksldjump"/>
          </p:cNvPr>
          <p:cNvSpPr/>
          <p:nvPr/>
        </p:nvSpPr>
        <p:spPr>
          <a:xfrm>
            <a:off x="1072438" y="3186399"/>
            <a:ext cx="817500" cy="8175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2400" b="1" dirty="0" smtClean="0">
              <a:latin typeface="Roboto Mono" charset="0"/>
              <a:ea typeface="Roboto Mono" charset="0"/>
            </a:endParaRPr>
          </a:p>
          <a:p>
            <a:r>
              <a:rPr lang="en-US" sz="2400" b="1" dirty="0" smtClean="0">
                <a:latin typeface="Roboto Mono" charset="0"/>
                <a:ea typeface="Roboto Mono" charset="0"/>
              </a:rPr>
              <a:t>03</a:t>
            </a:r>
            <a:endParaRPr lang="en-US" sz="2400" b="1" dirty="0">
              <a:latin typeface="Roboto Mono" charset="0"/>
              <a:ea typeface="Roboto Mono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0" name="Google Shape;230;p32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0" dirty="0" err="1"/>
              <a:t>Kriteria</a:t>
            </a:r>
            <a:r>
              <a:rPr lang="en-US" b="0" dirty="0"/>
              <a:t> </a:t>
            </a:r>
            <a:r>
              <a:rPr lang="en-US" b="0" dirty="0" err="1"/>
              <a:t>Tugas</a:t>
            </a:r>
            <a:r>
              <a:rPr lang="en-US" b="0" dirty="0"/>
              <a:t> </a:t>
            </a:r>
            <a:r>
              <a:rPr lang="en-US" b="0" dirty="0" err="1" smtClean="0"/>
              <a:t>Besar</a:t>
            </a:r>
            <a:endParaRPr dirty="0"/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1"/>
          </p:nvPr>
        </p:nvSpPr>
        <p:spPr>
          <a:xfrm>
            <a:off x="1979025" y="1923678"/>
            <a:ext cx="2658600" cy="4607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b="0" dirty="0"/>
              <a:t>M</a:t>
            </a:r>
            <a:r>
              <a:rPr lang="en-US" b="0" dirty="0" smtClean="0"/>
              <a:t>enu </a:t>
            </a:r>
            <a:r>
              <a:rPr lang="en-US" b="0" dirty="0" err="1"/>
              <a:t>P</a:t>
            </a:r>
            <a:r>
              <a:rPr lang="en-US" b="0" dirty="0" err="1" smtClean="0"/>
              <a:t>ilihan</a:t>
            </a:r>
            <a:r>
              <a:rPr lang="en-US" b="0" dirty="0" smtClean="0"/>
              <a:t> </a:t>
            </a:r>
            <a:r>
              <a:rPr lang="en-US" b="0" dirty="0" err="1"/>
              <a:t>berulang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32" name="Google Shape;232;p32"/>
          <p:cNvSpPr txBox="1">
            <a:spLocks noGrp="1"/>
          </p:cNvSpPr>
          <p:nvPr>
            <p:ph type="subTitle" idx="2"/>
          </p:nvPr>
        </p:nvSpPr>
        <p:spPr>
          <a:xfrm>
            <a:off x="5536900" y="1922609"/>
            <a:ext cx="2658600" cy="5327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b="0" dirty="0"/>
              <a:t>M</a:t>
            </a:r>
            <a:r>
              <a:rPr lang="en-US" b="0" dirty="0" smtClean="0"/>
              <a:t>ethod </a:t>
            </a:r>
            <a:r>
              <a:rPr lang="en-US" b="0" dirty="0"/>
              <a:t>S</a:t>
            </a:r>
            <a:r>
              <a:rPr lang="en-US" b="0" dirty="0" smtClean="0"/>
              <a:t>etter </a:t>
            </a:r>
            <a:r>
              <a:rPr lang="en-US" b="0" dirty="0"/>
              <a:t>G</a:t>
            </a:r>
            <a:r>
              <a:rPr lang="en-US" b="0" dirty="0" smtClean="0"/>
              <a:t>etter</a:t>
            </a:r>
            <a:r>
              <a:rPr lang="en-US" b="0" dirty="0"/>
              <a:t> 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35" name="Google Shape;235;p32"/>
          <p:cNvSpPr txBox="1">
            <a:spLocks noGrp="1"/>
          </p:cNvSpPr>
          <p:nvPr>
            <p:ph type="subTitle" idx="5"/>
          </p:nvPr>
        </p:nvSpPr>
        <p:spPr>
          <a:xfrm>
            <a:off x="1979025" y="3399699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b="0" dirty="0"/>
              <a:t>M</a:t>
            </a:r>
            <a:r>
              <a:rPr lang="en-US" b="0" dirty="0" smtClean="0"/>
              <a:t>inimal </a:t>
            </a:r>
            <a:r>
              <a:rPr lang="en-US" b="0" dirty="0"/>
              <a:t>5 </a:t>
            </a:r>
            <a:r>
              <a:rPr lang="en-US" b="0" dirty="0" smtClean="0"/>
              <a:t>Method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36" name="Google Shape;236;p32"/>
          <p:cNvSpPr txBox="1">
            <a:spLocks noGrp="1"/>
          </p:cNvSpPr>
          <p:nvPr>
            <p:ph type="subTitle" idx="6"/>
          </p:nvPr>
        </p:nvSpPr>
        <p:spPr>
          <a:xfrm>
            <a:off x="5536900" y="3399699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b="0" dirty="0" err="1"/>
              <a:t>O</a:t>
            </a:r>
            <a:r>
              <a:rPr lang="en-US" b="0" dirty="0" err="1" smtClean="0"/>
              <a:t>bjek</a:t>
            </a:r>
            <a:r>
              <a:rPr lang="en-US" b="0" dirty="0" smtClean="0"/>
              <a:t> Minimal </a:t>
            </a:r>
            <a:r>
              <a:rPr lang="en-US" b="0" dirty="0"/>
              <a:t>2</a:t>
            </a:r>
            <a:endParaRPr dirty="0">
              <a:highlight>
                <a:schemeClr val="dk1"/>
              </a:highlight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956609" y="3723878"/>
            <a:ext cx="1081209" cy="1298681"/>
            <a:chOff x="7956609" y="3723878"/>
            <a:chExt cx="1081209" cy="1298681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609" y="3723878"/>
              <a:ext cx="1081209" cy="1065100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7956609" y="4467033"/>
              <a:ext cx="1081209" cy="55552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  <a:latin typeface="Verdana" pitchFamily="34" charset="0"/>
                  <a:ea typeface="Verdana" pitchFamily="34" charset="0"/>
                  <a:cs typeface="Amatic SC" charset="-79"/>
                </a:rPr>
                <a:t>Running Program</a:t>
              </a:r>
              <a:endParaRPr lang="en-US" b="1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matic SC" charset="-79"/>
              </a:endParaRPr>
            </a:p>
          </p:txBody>
        </p:sp>
      </p:grpSp>
      <p:sp>
        <p:nvSpPr>
          <p:cNvPr id="14" name="Rectangle 13">
            <a:hlinkClick r:id="rId8" action="ppaction://hlinksldjump"/>
          </p:cNvPr>
          <p:cNvSpPr/>
          <p:nvPr/>
        </p:nvSpPr>
        <p:spPr>
          <a:xfrm>
            <a:off x="7956608" y="3723877"/>
            <a:ext cx="1081209" cy="12986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1286899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sp>
        <p:nvSpPr>
          <p:cNvPr id="742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429030"/>
            <a:ext cx="33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Menu Pilihan Berulang</a:t>
            </a:r>
            <a:endParaRPr sz="3200" dirty="0"/>
          </a:p>
        </p:txBody>
      </p:sp>
      <p:grpSp>
        <p:nvGrpSpPr>
          <p:cNvPr id="745" name="Google Shape;745;p44"/>
          <p:cNvGrpSpPr/>
          <p:nvPr/>
        </p:nvGrpSpPr>
        <p:grpSpPr>
          <a:xfrm>
            <a:off x="673237" y="3792998"/>
            <a:ext cx="521962" cy="758711"/>
            <a:chOff x="2446425" y="1033300"/>
            <a:chExt cx="1176650" cy="1710350"/>
          </a:xfrm>
        </p:grpSpPr>
        <p:sp>
          <p:nvSpPr>
            <p:cNvPr id="746" name="Google Shape;746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44"/>
          <p:cNvGrpSpPr/>
          <p:nvPr/>
        </p:nvGrpSpPr>
        <p:grpSpPr>
          <a:xfrm rot="8284120">
            <a:off x="4418142" y="3928916"/>
            <a:ext cx="444408" cy="469236"/>
            <a:chOff x="5316699" y="4268950"/>
            <a:chExt cx="926731" cy="1011249"/>
          </a:xfrm>
        </p:grpSpPr>
        <p:sp>
          <p:nvSpPr>
            <p:cNvPr id="753" name="Google Shape;753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44"/>
          <p:cNvGrpSpPr/>
          <p:nvPr/>
        </p:nvGrpSpPr>
        <p:grpSpPr>
          <a:xfrm rot="6006463" flipH="1">
            <a:off x="6631280" y="720202"/>
            <a:ext cx="465867" cy="487529"/>
            <a:chOff x="5316699" y="4268950"/>
            <a:chExt cx="926731" cy="1011249"/>
          </a:xfrm>
        </p:grpSpPr>
        <p:sp>
          <p:nvSpPr>
            <p:cNvPr id="767" name="Google Shape;767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" name="Google Shape;773;p44"/>
          <p:cNvGrpSpPr/>
          <p:nvPr/>
        </p:nvGrpSpPr>
        <p:grpSpPr>
          <a:xfrm flipH="1">
            <a:off x="300272" y="304248"/>
            <a:ext cx="1001333" cy="1092352"/>
            <a:chOff x="5316699" y="4268950"/>
            <a:chExt cx="926731" cy="1011249"/>
          </a:xfrm>
        </p:grpSpPr>
        <p:sp>
          <p:nvSpPr>
            <p:cNvPr id="774" name="Google Shape;774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44"/>
          <p:cNvGrpSpPr/>
          <p:nvPr/>
        </p:nvGrpSpPr>
        <p:grpSpPr>
          <a:xfrm>
            <a:off x="8063662" y="429030"/>
            <a:ext cx="719514" cy="785033"/>
            <a:chOff x="5316699" y="4268950"/>
            <a:chExt cx="926731" cy="1011249"/>
          </a:xfrm>
        </p:grpSpPr>
        <p:sp>
          <p:nvSpPr>
            <p:cNvPr id="781" name="Google Shape;781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4"/>
          <p:cNvGrpSpPr/>
          <p:nvPr/>
        </p:nvGrpSpPr>
        <p:grpSpPr>
          <a:xfrm flipH="1">
            <a:off x="7902048" y="3792485"/>
            <a:ext cx="521962" cy="758711"/>
            <a:chOff x="2446425" y="1033300"/>
            <a:chExt cx="1176650" cy="1710350"/>
          </a:xfrm>
        </p:grpSpPr>
        <p:sp>
          <p:nvSpPr>
            <p:cNvPr id="788" name="Google Shape;788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741;p44">
            <a:hlinkClick r:id="rId4" action="ppaction://hlinksldjump"/>
          </p:cNvPr>
          <p:cNvSpPr/>
          <p:nvPr/>
        </p:nvSpPr>
        <p:spPr>
          <a:xfrm>
            <a:off x="6927922" y="358243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400" b="1" dirty="0" smtClean="0">
                <a:latin typeface="Amatic SC" charset="-79"/>
                <a:cs typeface="Amatic SC" charset="-79"/>
              </a:rPr>
              <a:t>More</a:t>
            </a:r>
            <a:endParaRPr lang="en-US" sz="2400" b="1" dirty="0">
              <a:latin typeface="Amatic SC" charset="-79"/>
              <a:cs typeface="Amatic SC" charset="-79"/>
            </a:endParaRPr>
          </a:p>
        </p:txBody>
      </p:sp>
      <p:sp>
        <p:nvSpPr>
          <p:cNvPr id="58" name="Google Shape;301;p36"/>
          <p:cNvSpPr txBox="1"/>
          <p:nvPr/>
        </p:nvSpPr>
        <p:spPr>
          <a:xfrm flipH="1">
            <a:off x="3521539" y="2239026"/>
            <a:ext cx="2100900" cy="3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3. Cek Kouta</a:t>
            </a:r>
            <a:endParaRPr sz="1600" dirty="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" name="Google Shape;302;p36"/>
          <p:cNvSpPr txBox="1"/>
          <p:nvPr/>
        </p:nvSpPr>
        <p:spPr>
          <a:xfrm flipH="1">
            <a:off x="3521561" y="1498651"/>
            <a:ext cx="2100900" cy="770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lvl="0" algn="ctr"/>
            <a:r>
              <a:rPr lang="en-US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User </a:t>
            </a:r>
            <a:r>
              <a:rPr lang="en-US" dirty="0" err="1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Melakukan</a:t>
            </a:r>
            <a:r>
              <a:rPr lang="en-US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pengecekan</a:t>
            </a:r>
            <a:r>
              <a:rPr lang="en-US" dirty="0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kouta</a:t>
            </a:r>
            <a:r>
              <a:rPr lang="en-US" dirty="0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internet</a:t>
            </a:r>
            <a:endParaRPr lang="en-US"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" name="Google Shape;303;p36"/>
          <p:cNvSpPr txBox="1"/>
          <p:nvPr/>
        </p:nvSpPr>
        <p:spPr>
          <a:xfrm flipH="1">
            <a:off x="773699" y="2239586"/>
            <a:ext cx="2200800" cy="3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1. Cek Pulsa</a:t>
            </a:r>
            <a:endParaRPr sz="1600" dirty="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" name="Google Shape;305;p36"/>
          <p:cNvSpPr txBox="1"/>
          <p:nvPr/>
        </p:nvSpPr>
        <p:spPr>
          <a:xfrm flipH="1">
            <a:off x="4826850" y="3609975"/>
            <a:ext cx="22008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4. Isi Kouta</a:t>
            </a:r>
            <a:endParaRPr sz="1600" dirty="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" name="Google Shape;306;p36"/>
          <p:cNvSpPr txBox="1"/>
          <p:nvPr/>
        </p:nvSpPr>
        <p:spPr>
          <a:xfrm flipH="1">
            <a:off x="4833989" y="3808987"/>
            <a:ext cx="22008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lvl="0" algn="ctr"/>
            <a:r>
              <a:rPr lang="en-US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User </a:t>
            </a:r>
            <a:r>
              <a:rPr lang="en-US" dirty="0" err="1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Melakukan</a:t>
            </a:r>
            <a:r>
              <a:rPr lang="en-US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pengisian</a:t>
            </a:r>
            <a:r>
              <a:rPr lang="en-US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kouta</a:t>
            </a:r>
            <a:r>
              <a:rPr lang="en-US" dirty="0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internet</a:t>
            </a:r>
            <a:endParaRPr lang="en-US"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" name="Google Shape;307;p36"/>
          <p:cNvSpPr txBox="1"/>
          <p:nvPr/>
        </p:nvSpPr>
        <p:spPr>
          <a:xfrm flipH="1">
            <a:off x="2125050" y="3609975"/>
            <a:ext cx="22008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2. Isi Pulsa</a:t>
            </a:r>
            <a:endParaRPr sz="1600" dirty="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" name="Google Shape;308;p36"/>
          <p:cNvSpPr txBox="1"/>
          <p:nvPr/>
        </p:nvSpPr>
        <p:spPr>
          <a:xfrm flipH="1">
            <a:off x="2125050" y="3827950"/>
            <a:ext cx="22008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User Melakukan pengisian pulsa</a:t>
            </a:r>
            <a:endParaRPr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" name="Google Shape;309;p36"/>
          <p:cNvSpPr txBox="1"/>
          <p:nvPr/>
        </p:nvSpPr>
        <p:spPr>
          <a:xfrm flipH="1">
            <a:off x="6184488" y="2239026"/>
            <a:ext cx="2200800" cy="3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5. Berhenti</a:t>
            </a:r>
            <a:endParaRPr sz="1600" dirty="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" name="Google Shape;310;p36"/>
          <p:cNvSpPr txBox="1"/>
          <p:nvPr/>
        </p:nvSpPr>
        <p:spPr>
          <a:xfrm flipH="1">
            <a:off x="6184525" y="1498651"/>
            <a:ext cx="2200800" cy="7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User berhenti/selesai melakukan pengisian</a:t>
            </a:r>
            <a:endParaRPr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68" name="Google Shape;311;p36"/>
          <p:cNvCxnSpPr/>
          <p:nvPr/>
        </p:nvCxnSpPr>
        <p:spPr>
          <a:xfrm>
            <a:off x="723900" y="3138475"/>
            <a:ext cx="7705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69" name="Google Shape;312;p36"/>
          <p:cNvGrpSpPr/>
          <p:nvPr/>
        </p:nvGrpSpPr>
        <p:grpSpPr>
          <a:xfrm>
            <a:off x="1587750" y="2790437"/>
            <a:ext cx="572700" cy="572700"/>
            <a:chOff x="1587750" y="2790437"/>
            <a:chExt cx="572700" cy="572700"/>
          </a:xfrm>
        </p:grpSpPr>
        <p:sp>
          <p:nvSpPr>
            <p:cNvPr id="70" name="Google Shape;313;p36"/>
            <p:cNvSpPr/>
            <p:nvPr/>
          </p:nvSpPr>
          <p:spPr>
            <a:xfrm>
              <a:off x="1587750" y="2790437"/>
              <a:ext cx="572700" cy="572700"/>
            </a:xfrm>
            <a:prstGeom prst="ellipse">
              <a:avLst/>
            </a:prstGeom>
            <a:solidFill>
              <a:srgbClr val="F7F169"/>
            </a:solidFill>
            <a:ln w="38100" cap="flat" cmpd="sng">
              <a:solidFill>
                <a:srgbClr val="081D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" name="Google Shape;314;p36"/>
            <p:cNvGrpSpPr/>
            <p:nvPr/>
          </p:nvGrpSpPr>
          <p:grpSpPr>
            <a:xfrm>
              <a:off x="1780967" y="3002869"/>
              <a:ext cx="185303" cy="216939"/>
              <a:chOff x="3566560" y="3312875"/>
              <a:chExt cx="156769" cy="183538"/>
            </a:xfrm>
          </p:grpSpPr>
          <p:sp>
            <p:nvSpPr>
              <p:cNvPr id="72" name="Google Shape;315;p36"/>
              <p:cNvSpPr/>
              <p:nvPr/>
            </p:nvSpPr>
            <p:spPr>
              <a:xfrm>
                <a:off x="3609886" y="3312875"/>
                <a:ext cx="69349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2742" extrusionOk="0">
                    <a:moveTo>
                      <a:pt x="1387" y="1"/>
                    </a:moveTo>
                    <a:cubicBezTo>
                      <a:pt x="631" y="1"/>
                      <a:pt x="1" y="631"/>
                      <a:pt x="1" y="1355"/>
                    </a:cubicBezTo>
                    <a:cubicBezTo>
                      <a:pt x="1" y="2112"/>
                      <a:pt x="631" y="2742"/>
                      <a:pt x="1387" y="2742"/>
                    </a:cubicBezTo>
                    <a:cubicBezTo>
                      <a:pt x="2143" y="2742"/>
                      <a:pt x="2773" y="2112"/>
                      <a:pt x="2773" y="1355"/>
                    </a:cubicBezTo>
                    <a:cubicBezTo>
                      <a:pt x="2773" y="631"/>
                      <a:pt x="2143" y="1"/>
                      <a:pt x="13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318;p36"/>
              <p:cNvSpPr/>
              <p:nvPr/>
            </p:nvSpPr>
            <p:spPr>
              <a:xfrm>
                <a:off x="3622509" y="3421837"/>
                <a:ext cx="41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009" extrusionOk="0">
                    <a:moveTo>
                      <a:pt x="1" y="0"/>
                    </a:moveTo>
                    <a:lnTo>
                      <a:pt x="851" y="1008"/>
                    </a:lnTo>
                    <a:lnTo>
                      <a:pt x="1671" y="0"/>
                    </a:lnTo>
                    <a:lnTo>
                      <a:pt x="1671" y="0"/>
                    </a:lnTo>
                    <a:cubicBezTo>
                      <a:pt x="1450" y="126"/>
                      <a:pt x="1167" y="158"/>
                      <a:pt x="851" y="158"/>
                    </a:cubicBezTo>
                    <a:cubicBezTo>
                      <a:pt x="568" y="158"/>
                      <a:pt x="284" y="9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319;p36"/>
              <p:cNvSpPr/>
              <p:nvPr/>
            </p:nvSpPr>
            <p:spPr>
              <a:xfrm>
                <a:off x="3566560" y="3389267"/>
                <a:ext cx="70124" cy="106351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4254" extrusionOk="0">
                    <a:moveTo>
                      <a:pt x="1261" y="1"/>
                    </a:moveTo>
                    <a:cubicBezTo>
                      <a:pt x="474" y="599"/>
                      <a:pt x="1" y="1513"/>
                      <a:pt x="1" y="2490"/>
                    </a:cubicBezTo>
                    <a:lnTo>
                      <a:pt x="1" y="3907"/>
                    </a:lnTo>
                    <a:cubicBezTo>
                      <a:pt x="1" y="4096"/>
                      <a:pt x="158" y="4254"/>
                      <a:pt x="379" y="4254"/>
                    </a:cubicBezTo>
                    <a:lnTo>
                      <a:pt x="2805" y="4254"/>
                    </a:lnTo>
                    <a:lnTo>
                      <a:pt x="2805" y="1891"/>
                    </a:lnTo>
                    <a:lnTo>
                      <a:pt x="12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320;p36"/>
              <p:cNvSpPr/>
              <p:nvPr/>
            </p:nvSpPr>
            <p:spPr>
              <a:xfrm>
                <a:off x="3653205" y="3390062"/>
                <a:ext cx="70124" cy="106351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4254" extrusionOk="0">
                    <a:moveTo>
                      <a:pt x="1544" y="0"/>
                    </a:moveTo>
                    <a:lnTo>
                      <a:pt x="1" y="1890"/>
                    </a:lnTo>
                    <a:lnTo>
                      <a:pt x="1" y="4253"/>
                    </a:lnTo>
                    <a:lnTo>
                      <a:pt x="2458" y="4253"/>
                    </a:lnTo>
                    <a:cubicBezTo>
                      <a:pt x="2647" y="4253"/>
                      <a:pt x="2804" y="4096"/>
                      <a:pt x="2804" y="3907"/>
                    </a:cubicBezTo>
                    <a:lnTo>
                      <a:pt x="2804" y="2489"/>
                    </a:lnTo>
                    <a:cubicBezTo>
                      <a:pt x="2773" y="1481"/>
                      <a:pt x="2300" y="567"/>
                      <a:pt x="1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" name="Google Shape;323;p36"/>
          <p:cNvGrpSpPr/>
          <p:nvPr/>
        </p:nvGrpSpPr>
        <p:grpSpPr>
          <a:xfrm>
            <a:off x="2938800" y="2790437"/>
            <a:ext cx="572700" cy="572700"/>
            <a:chOff x="2938800" y="2790437"/>
            <a:chExt cx="572700" cy="572700"/>
          </a:xfrm>
        </p:grpSpPr>
        <p:sp>
          <p:nvSpPr>
            <p:cNvPr id="81" name="Google Shape;324;p36"/>
            <p:cNvSpPr/>
            <p:nvPr/>
          </p:nvSpPr>
          <p:spPr>
            <a:xfrm>
              <a:off x="2938800" y="2790437"/>
              <a:ext cx="572700" cy="572700"/>
            </a:xfrm>
            <a:prstGeom prst="ellipse">
              <a:avLst/>
            </a:prstGeom>
            <a:solidFill>
              <a:srgbClr val="F7F169"/>
            </a:solidFill>
            <a:ln w="38100" cap="flat" cmpd="sng">
              <a:solidFill>
                <a:srgbClr val="081D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" name="Google Shape;325;p36"/>
            <p:cNvGrpSpPr/>
            <p:nvPr/>
          </p:nvGrpSpPr>
          <p:grpSpPr>
            <a:xfrm>
              <a:off x="3049638" y="2903126"/>
              <a:ext cx="351024" cy="347301"/>
              <a:chOff x="946175" y="3619500"/>
              <a:chExt cx="296975" cy="293825"/>
            </a:xfrm>
          </p:grpSpPr>
          <p:sp>
            <p:nvSpPr>
              <p:cNvPr id="83" name="Google Shape;326;p36"/>
              <p:cNvSpPr/>
              <p:nvPr/>
            </p:nvSpPr>
            <p:spPr>
              <a:xfrm>
                <a:off x="963525" y="3619500"/>
                <a:ext cx="207950" cy="293825"/>
              </a:xfrm>
              <a:custGeom>
                <a:avLst/>
                <a:gdLst/>
                <a:ahLst/>
                <a:cxnLst/>
                <a:rect l="l" t="t" r="r" b="b"/>
                <a:pathLst>
                  <a:path w="8318" h="11753" extrusionOk="0">
                    <a:moveTo>
                      <a:pt x="3828" y="2742"/>
                    </a:moveTo>
                    <a:cubicBezTo>
                      <a:pt x="3915" y="2742"/>
                      <a:pt x="4001" y="2773"/>
                      <a:pt x="4064" y="2836"/>
                    </a:cubicBezTo>
                    <a:cubicBezTo>
                      <a:pt x="4253" y="2994"/>
                      <a:pt x="4253" y="3183"/>
                      <a:pt x="4096" y="3340"/>
                    </a:cubicBezTo>
                    <a:lnTo>
                      <a:pt x="2678" y="4695"/>
                    </a:lnTo>
                    <a:cubicBezTo>
                      <a:pt x="2615" y="4790"/>
                      <a:pt x="2520" y="4821"/>
                      <a:pt x="2457" y="4821"/>
                    </a:cubicBezTo>
                    <a:cubicBezTo>
                      <a:pt x="2363" y="4821"/>
                      <a:pt x="2268" y="4790"/>
                      <a:pt x="2205" y="4695"/>
                    </a:cubicBezTo>
                    <a:lnTo>
                      <a:pt x="1512" y="4002"/>
                    </a:lnTo>
                    <a:cubicBezTo>
                      <a:pt x="1386" y="3876"/>
                      <a:pt x="1386" y="3655"/>
                      <a:pt x="1512" y="3529"/>
                    </a:cubicBezTo>
                    <a:cubicBezTo>
                      <a:pt x="1575" y="3466"/>
                      <a:pt x="1662" y="3435"/>
                      <a:pt x="1749" y="3435"/>
                    </a:cubicBezTo>
                    <a:cubicBezTo>
                      <a:pt x="1835" y="3435"/>
                      <a:pt x="1922" y="3466"/>
                      <a:pt x="1985" y="3529"/>
                    </a:cubicBezTo>
                    <a:lnTo>
                      <a:pt x="2426" y="3971"/>
                    </a:lnTo>
                    <a:lnTo>
                      <a:pt x="3592" y="2836"/>
                    </a:lnTo>
                    <a:cubicBezTo>
                      <a:pt x="3655" y="2773"/>
                      <a:pt x="3741" y="2742"/>
                      <a:pt x="3828" y="2742"/>
                    </a:cubicBezTo>
                    <a:close/>
                    <a:moveTo>
                      <a:pt x="3828" y="4790"/>
                    </a:moveTo>
                    <a:cubicBezTo>
                      <a:pt x="3915" y="4790"/>
                      <a:pt x="4001" y="4821"/>
                      <a:pt x="4064" y="4884"/>
                    </a:cubicBezTo>
                    <a:cubicBezTo>
                      <a:pt x="4253" y="5042"/>
                      <a:pt x="4253" y="5262"/>
                      <a:pt x="4096" y="5388"/>
                    </a:cubicBezTo>
                    <a:lnTo>
                      <a:pt x="2678" y="6774"/>
                    </a:lnTo>
                    <a:cubicBezTo>
                      <a:pt x="2615" y="6837"/>
                      <a:pt x="2520" y="6869"/>
                      <a:pt x="2457" y="6869"/>
                    </a:cubicBezTo>
                    <a:cubicBezTo>
                      <a:pt x="2363" y="6869"/>
                      <a:pt x="2268" y="6837"/>
                      <a:pt x="2205" y="6774"/>
                    </a:cubicBezTo>
                    <a:lnTo>
                      <a:pt x="1512" y="6050"/>
                    </a:lnTo>
                    <a:cubicBezTo>
                      <a:pt x="1386" y="5924"/>
                      <a:pt x="1386" y="5703"/>
                      <a:pt x="1512" y="5577"/>
                    </a:cubicBezTo>
                    <a:cubicBezTo>
                      <a:pt x="1575" y="5514"/>
                      <a:pt x="1662" y="5483"/>
                      <a:pt x="1749" y="5483"/>
                    </a:cubicBezTo>
                    <a:cubicBezTo>
                      <a:pt x="1835" y="5483"/>
                      <a:pt x="1922" y="5514"/>
                      <a:pt x="1985" y="5577"/>
                    </a:cubicBezTo>
                    <a:lnTo>
                      <a:pt x="2426" y="6018"/>
                    </a:lnTo>
                    <a:lnTo>
                      <a:pt x="3592" y="4884"/>
                    </a:lnTo>
                    <a:cubicBezTo>
                      <a:pt x="3655" y="4821"/>
                      <a:pt x="3741" y="4790"/>
                      <a:pt x="3828" y="4790"/>
                    </a:cubicBezTo>
                    <a:close/>
                    <a:moveTo>
                      <a:pt x="3828" y="6869"/>
                    </a:moveTo>
                    <a:cubicBezTo>
                      <a:pt x="3915" y="6869"/>
                      <a:pt x="4001" y="6900"/>
                      <a:pt x="4064" y="6963"/>
                    </a:cubicBezTo>
                    <a:cubicBezTo>
                      <a:pt x="4253" y="7121"/>
                      <a:pt x="4253" y="7342"/>
                      <a:pt x="4096" y="7468"/>
                    </a:cubicBezTo>
                    <a:lnTo>
                      <a:pt x="2678" y="8854"/>
                    </a:lnTo>
                    <a:cubicBezTo>
                      <a:pt x="2615" y="8917"/>
                      <a:pt x="2520" y="8980"/>
                      <a:pt x="2457" y="8980"/>
                    </a:cubicBezTo>
                    <a:cubicBezTo>
                      <a:pt x="2363" y="8980"/>
                      <a:pt x="2268" y="8917"/>
                      <a:pt x="2205" y="8854"/>
                    </a:cubicBezTo>
                    <a:lnTo>
                      <a:pt x="1512" y="8129"/>
                    </a:lnTo>
                    <a:cubicBezTo>
                      <a:pt x="1386" y="8003"/>
                      <a:pt x="1386" y="7783"/>
                      <a:pt x="1512" y="7657"/>
                    </a:cubicBezTo>
                    <a:cubicBezTo>
                      <a:pt x="1575" y="7594"/>
                      <a:pt x="1662" y="7562"/>
                      <a:pt x="1749" y="7562"/>
                    </a:cubicBezTo>
                    <a:cubicBezTo>
                      <a:pt x="1835" y="7562"/>
                      <a:pt x="1922" y="7594"/>
                      <a:pt x="1985" y="7657"/>
                    </a:cubicBezTo>
                    <a:lnTo>
                      <a:pt x="2426" y="8098"/>
                    </a:lnTo>
                    <a:lnTo>
                      <a:pt x="3592" y="6963"/>
                    </a:lnTo>
                    <a:cubicBezTo>
                      <a:pt x="3655" y="6900"/>
                      <a:pt x="3741" y="6869"/>
                      <a:pt x="3828" y="6869"/>
                    </a:cubicBez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9673"/>
                    </a:lnTo>
                    <a:lnTo>
                      <a:pt x="6301" y="9673"/>
                    </a:lnTo>
                    <a:lnTo>
                      <a:pt x="6301" y="10397"/>
                    </a:lnTo>
                    <a:lnTo>
                      <a:pt x="6301" y="10744"/>
                    </a:lnTo>
                    <a:lnTo>
                      <a:pt x="6270" y="10744"/>
                    </a:lnTo>
                    <a:cubicBezTo>
                      <a:pt x="6270" y="11343"/>
                      <a:pt x="6742" y="11752"/>
                      <a:pt x="7278" y="11752"/>
                    </a:cubicBezTo>
                    <a:cubicBezTo>
                      <a:pt x="7876" y="11752"/>
                      <a:pt x="8317" y="11280"/>
                      <a:pt x="8317" y="10744"/>
                    </a:cubicBezTo>
                    <a:lnTo>
                      <a:pt x="8317" y="7972"/>
                    </a:lnTo>
                    <a:lnTo>
                      <a:pt x="7498" y="8822"/>
                    </a:lnTo>
                    <a:lnTo>
                      <a:pt x="5608" y="9547"/>
                    </a:lnTo>
                    <a:cubicBezTo>
                      <a:pt x="5497" y="9576"/>
                      <a:pt x="5390" y="9590"/>
                      <a:pt x="5288" y="9590"/>
                    </a:cubicBezTo>
                    <a:cubicBezTo>
                      <a:pt x="4954" y="9590"/>
                      <a:pt x="4674" y="9441"/>
                      <a:pt x="4505" y="9200"/>
                    </a:cubicBezTo>
                    <a:cubicBezTo>
                      <a:pt x="4316" y="8980"/>
                      <a:pt x="4222" y="8665"/>
                      <a:pt x="4316" y="8255"/>
                    </a:cubicBezTo>
                    <a:lnTo>
                      <a:pt x="5041" y="6365"/>
                    </a:lnTo>
                    <a:lnTo>
                      <a:pt x="8317" y="3088"/>
                    </a:lnTo>
                    <a:lnTo>
                      <a:pt x="8317" y="2773"/>
                    </a:lnTo>
                    <a:lnTo>
                      <a:pt x="5891" y="2773"/>
                    </a:lnTo>
                    <a:cubicBezTo>
                      <a:pt x="5671" y="2773"/>
                      <a:pt x="5513" y="2616"/>
                      <a:pt x="5513" y="2427"/>
                    </a:cubicBez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327;p36"/>
              <p:cNvSpPr/>
              <p:nvPr/>
            </p:nvSpPr>
            <p:spPr>
              <a:xfrm>
                <a:off x="1185625" y="3688025"/>
                <a:ext cx="57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238" extrusionOk="0">
                    <a:moveTo>
                      <a:pt x="1072" y="1"/>
                    </a:moveTo>
                    <a:cubicBezTo>
                      <a:pt x="890" y="1"/>
                      <a:pt x="709" y="64"/>
                      <a:pt x="568" y="190"/>
                    </a:cubicBezTo>
                    <a:lnTo>
                      <a:pt x="0" y="788"/>
                    </a:lnTo>
                    <a:lnTo>
                      <a:pt x="1450" y="2238"/>
                    </a:lnTo>
                    <a:lnTo>
                      <a:pt x="2048" y="1639"/>
                    </a:lnTo>
                    <a:cubicBezTo>
                      <a:pt x="2300" y="1387"/>
                      <a:pt x="2300" y="946"/>
                      <a:pt x="2048" y="662"/>
                    </a:cubicBezTo>
                    <a:lnTo>
                      <a:pt x="1576" y="190"/>
                    </a:lnTo>
                    <a:cubicBezTo>
                      <a:pt x="1434" y="64"/>
                      <a:pt x="1253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328;p36"/>
              <p:cNvSpPr/>
              <p:nvPr/>
            </p:nvSpPr>
            <p:spPr>
              <a:xfrm>
                <a:off x="1088075" y="3795925"/>
                <a:ext cx="46375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01" extrusionOk="0">
                    <a:moveTo>
                      <a:pt x="594" y="1"/>
                    </a:moveTo>
                    <a:lnTo>
                      <a:pt x="59" y="1387"/>
                    </a:lnTo>
                    <a:cubicBezTo>
                      <a:pt x="0" y="1621"/>
                      <a:pt x="186" y="1800"/>
                      <a:pt x="414" y="1800"/>
                    </a:cubicBezTo>
                    <a:cubicBezTo>
                      <a:pt x="432" y="1800"/>
                      <a:pt x="450" y="1799"/>
                      <a:pt x="468" y="1797"/>
                    </a:cubicBezTo>
                    <a:lnTo>
                      <a:pt x="1855" y="1261"/>
                    </a:lnTo>
                    <a:lnTo>
                      <a:pt x="5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329;p36"/>
              <p:cNvSpPr/>
              <p:nvPr/>
            </p:nvSpPr>
            <p:spPr>
              <a:xfrm>
                <a:off x="1112375" y="3720325"/>
                <a:ext cx="97700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908" h="3908" extrusionOk="0">
                    <a:moveTo>
                      <a:pt x="2426" y="1"/>
                    </a:moveTo>
                    <a:lnTo>
                      <a:pt x="1" y="2458"/>
                    </a:lnTo>
                    <a:lnTo>
                      <a:pt x="1450" y="3907"/>
                    </a:lnTo>
                    <a:lnTo>
                      <a:pt x="3907" y="1481"/>
                    </a:lnTo>
                    <a:lnTo>
                      <a:pt x="24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330;p36"/>
              <p:cNvSpPr/>
              <p:nvPr/>
            </p:nvSpPr>
            <p:spPr>
              <a:xfrm>
                <a:off x="1120250" y="3623450"/>
                <a:ext cx="47275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891" extrusionOk="0">
                    <a:moveTo>
                      <a:pt x="1" y="0"/>
                    </a:moveTo>
                    <a:lnTo>
                      <a:pt x="1" y="1891"/>
                    </a:lnTo>
                    <a:lnTo>
                      <a:pt x="1891" y="189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331;p36"/>
              <p:cNvSpPr/>
              <p:nvPr/>
            </p:nvSpPr>
            <p:spPr>
              <a:xfrm>
                <a:off x="946175" y="3879425"/>
                <a:ext cx="16622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6649" h="1356" extrusionOk="0">
                    <a:moveTo>
                      <a:pt x="348" y="0"/>
                    </a:moveTo>
                    <a:cubicBezTo>
                      <a:pt x="158" y="0"/>
                      <a:pt x="1" y="190"/>
                      <a:pt x="1" y="347"/>
                    </a:cubicBezTo>
                    <a:lnTo>
                      <a:pt x="1" y="694"/>
                    </a:lnTo>
                    <a:cubicBezTo>
                      <a:pt x="1" y="1040"/>
                      <a:pt x="316" y="1355"/>
                      <a:pt x="694" y="1355"/>
                    </a:cubicBezTo>
                    <a:lnTo>
                      <a:pt x="6649" y="1355"/>
                    </a:lnTo>
                    <a:cubicBezTo>
                      <a:pt x="6428" y="1103"/>
                      <a:pt x="6302" y="725"/>
                      <a:pt x="6302" y="347"/>
                    </a:cubicBezTo>
                    <a:lnTo>
                      <a:pt x="6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" name="Google Shape;333;p36"/>
          <p:cNvSpPr/>
          <p:nvPr/>
        </p:nvSpPr>
        <p:spPr>
          <a:xfrm>
            <a:off x="4289850" y="2790437"/>
            <a:ext cx="572700" cy="572700"/>
          </a:xfrm>
          <a:prstGeom prst="ellipse">
            <a:avLst/>
          </a:prstGeom>
          <a:solidFill>
            <a:srgbClr val="F7F169"/>
          </a:solidFill>
          <a:ln w="38100" cap="flat" cmpd="sng">
            <a:solidFill>
              <a:srgbClr val="081D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339;p36"/>
          <p:cNvSpPr/>
          <p:nvPr/>
        </p:nvSpPr>
        <p:spPr>
          <a:xfrm>
            <a:off x="5640900" y="2790437"/>
            <a:ext cx="572700" cy="572700"/>
          </a:xfrm>
          <a:prstGeom prst="ellipse">
            <a:avLst/>
          </a:prstGeom>
          <a:solidFill>
            <a:srgbClr val="F7F169"/>
          </a:solidFill>
          <a:ln w="38100" cap="flat" cmpd="sng">
            <a:solidFill>
              <a:srgbClr val="081D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343;p36"/>
          <p:cNvGrpSpPr/>
          <p:nvPr/>
        </p:nvGrpSpPr>
        <p:grpSpPr>
          <a:xfrm>
            <a:off x="6991950" y="2790437"/>
            <a:ext cx="572700" cy="572700"/>
            <a:chOff x="6991950" y="2790437"/>
            <a:chExt cx="572700" cy="572700"/>
          </a:xfrm>
        </p:grpSpPr>
        <p:sp>
          <p:nvSpPr>
            <p:cNvPr id="101" name="Google Shape;344;p36"/>
            <p:cNvSpPr/>
            <p:nvPr/>
          </p:nvSpPr>
          <p:spPr>
            <a:xfrm>
              <a:off x="6991950" y="2790437"/>
              <a:ext cx="572700" cy="572700"/>
            </a:xfrm>
            <a:prstGeom prst="ellipse">
              <a:avLst/>
            </a:prstGeom>
            <a:solidFill>
              <a:srgbClr val="F7F169"/>
            </a:solidFill>
            <a:ln w="38100" cap="flat" cmpd="sng">
              <a:solidFill>
                <a:srgbClr val="081D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345;p36"/>
            <p:cNvGrpSpPr/>
            <p:nvPr/>
          </p:nvGrpSpPr>
          <p:grpSpPr>
            <a:xfrm>
              <a:off x="7103240" y="2900003"/>
              <a:ext cx="363316" cy="315437"/>
              <a:chOff x="6218300" y="4416175"/>
              <a:chExt cx="516000" cy="448000"/>
            </a:xfrm>
          </p:grpSpPr>
          <p:sp>
            <p:nvSpPr>
              <p:cNvPr id="103" name="Google Shape;346;p36"/>
              <p:cNvSpPr/>
              <p:nvPr/>
            </p:nvSpPr>
            <p:spPr>
              <a:xfrm>
                <a:off x="6462150" y="4525375"/>
                <a:ext cx="28250" cy="141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5650" extrusionOk="0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lnTo>
                      <a:pt x="0" y="5087"/>
                    </a:lnTo>
                    <a:cubicBezTo>
                      <a:pt x="0" y="5397"/>
                      <a:pt x="253" y="5650"/>
                      <a:pt x="566" y="5650"/>
                    </a:cubicBezTo>
                    <a:cubicBezTo>
                      <a:pt x="877" y="5650"/>
                      <a:pt x="1130" y="5397"/>
                      <a:pt x="1130" y="5087"/>
                    </a:cubicBezTo>
                    <a:lnTo>
                      <a:pt x="1130" y="567"/>
                    </a:lnTo>
                    <a:cubicBezTo>
                      <a:pt x="1130" y="254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4" name="Google Shape;347;p36"/>
              <p:cNvSpPr/>
              <p:nvPr/>
            </p:nvSpPr>
            <p:spPr>
              <a:xfrm>
                <a:off x="6218300" y="4416175"/>
                <a:ext cx="516000" cy="448000"/>
              </a:xfrm>
              <a:custGeom>
                <a:avLst/>
                <a:gdLst/>
                <a:ahLst/>
                <a:cxnLst/>
                <a:rect l="l" t="t" r="r" b="b"/>
                <a:pathLst>
                  <a:path w="20640" h="17920" extrusionOk="0">
                    <a:moveTo>
                      <a:pt x="10320" y="3240"/>
                    </a:moveTo>
                    <a:cubicBezTo>
                      <a:pt x="11254" y="3240"/>
                      <a:pt x="12013" y="3998"/>
                      <a:pt x="12013" y="4935"/>
                    </a:cubicBezTo>
                    <a:lnTo>
                      <a:pt x="12013" y="9452"/>
                    </a:lnTo>
                    <a:cubicBezTo>
                      <a:pt x="12013" y="10385"/>
                      <a:pt x="11254" y="11144"/>
                      <a:pt x="10320" y="11144"/>
                    </a:cubicBezTo>
                    <a:cubicBezTo>
                      <a:pt x="9384" y="11144"/>
                      <a:pt x="8625" y="10385"/>
                      <a:pt x="8625" y="9452"/>
                    </a:cubicBezTo>
                    <a:lnTo>
                      <a:pt x="8625" y="4935"/>
                    </a:lnTo>
                    <a:cubicBezTo>
                      <a:pt x="8625" y="3998"/>
                      <a:pt x="9384" y="3240"/>
                      <a:pt x="10320" y="3240"/>
                    </a:cubicBezTo>
                    <a:close/>
                    <a:moveTo>
                      <a:pt x="10320" y="12274"/>
                    </a:moveTo>
                    <a:cubicBezTo>
                      <a:pt x="10538" y="12274"/>
                      <a:pt x="10758" y="12316"/>
                      <a:pt x="10968" y="12403"/>
                    </a:cubicBezTo>
                    <a:cubicBezTo>
                      <a:pt x="11600" y="12665"/>
                      <a:pt x="12013" y="13282"/>
                      <a:pt x="12013" y="13969"/>
                    </a:cubicBezTo>
                    <a:cubicBezTo>
                      <a:pt x="12013" y="14902"/>
                      <a:pt x="11254" y="15661"/>
                      <a:pt x="10320" y="15661"/>
                    </a:cubicBezTo>
                    <a:cubicBezTo>
                      <a:pt x="9634" y="15661"/>
                      <a:pt x="9017" y="15248"/>
                      <a:pt x="8755" y="14616"/>
                    </a:cubicBezTo>
                    <a:cubicBezTo>
                      <a:pt x="8493" y="13984"/>
                      <a:pt x="8637" y="13255"/>
                      <a:pt x="9122" y="12770"/>
                    </a:cubicBezTo>
                    <a:cubicBezTo>
                      <a:pt x="9446" y="12446"/>
                      <a:pt x="9880" y="12274"/>
                      <a:pt x="10320" y="12274"/>
                    </a:cubicBezTo>
                    <a:close/>
                    <a:moveTo>
                      <a:pt x="10319" y="1"/>
                    </a:moveTo>
                    <a:cubicBezTo>
                      <a:pt x="9352" y="1"/>
                      <a:pt x="8386" y="487"/>
                      <a:pt x="7848" y="1460"/>
                    </a:cubicBezTo>
                    <a:lnTo>
                      <a:pt x="1040" y="13731"/>
                    </a:lnTo>
                    <a:cubicBezTo>
                      <a:pt x="1" y="15613"/>
                      <a:pt x="1359" y="17919"/>
                      <a:pt x="3509" y="17919"/>
                    </a:cubicBezTo>
                    <a:lnTo>
                      <a:pt x="17129" y="17919"/>
                    </a:lnTo>
                    <a:cubicBezTo>
                      <a:pt x="19279" y="17919"/>
                      <a:pt x="20640" y="15616"/>
                      <a:pt x="19598" y="13731"/>
                    </a:cubicBezTo>
                    <a:lnTo>
                      <a:pt x="12790" y="1460"/>
                    </a:lnTo>
                    <a:cubicBezTo>
                      <a:pt x="12252" y="487"/>
                      <a:pt x="11286" y="1"/>
                      <a:pt x="103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5" name="Google Shape;348;p36"/>
              <p:cNvSpPr/>
              <p:nvPr/>
            </p:nvSpPr>
            <p:spPr>
              <a:xfrm>
                <a:off x="6462150" y="4751225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7"/>
                    </a:cubicBezTo>
                    <a:cubicBezTo>
                      <a:pt x="1130" y="253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cxnSp>
        <p:nvCxnSpPr>
          <p:cNvPr id="106" name="Google Shape;349;p36"/>
          <p:cNvCxnSpPr>
            <a:stCxn id="70" idx="0"/>
            <a:endCxn id="60" idx="2"/>
          </p:cNvCxnSpPr>
          <p:nvPr/>
        </p:nvCxnSpPr>
        <p:spPr>
          <a:xfrm rot="10800000">
            <a:off x="1874100" y="2589137"/>
            <a:ext cx="0" cy="201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7" name="Google Shape;350;p36"/>
          <p:cNvCxnSpPr/>
          <p:nvPr/>
        </p:nvCxnSpPr>
        <p:spPr>
          <a:xfrm rot="10800000">
            <a:off x="4576800" y="2598737"/>
            <a:ext cx="0" cy="191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8" name="Google Shape;351;p36"/>
          <p:cNvCxnSpPr/>
          <p:nvPr/>
        </p:nvCxnSpPr>
        <p:spPr>
          <a:xfrm rot="10800000">
            <a:off x="7284900" y="2598737"/>
            <a:ext cx="0" cy="191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9" name="Google Shape;352;p36"/>
          <p:cNvCxnSpPr/>
          <p:nvPr/>
        </p:nvCxnSpPr>
        <p:spPr>
          <a:xfrm>
            <a:off x="5948400" y="3360737"/>
            <a:ext cx="0" cy="191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0" name="Google Shape;353;p36"/>
          <p:cNvCxnSpPr/>
          <p:nvPr/>
        </p:nvCxnSpPr>
        <p:spPr>
          <a:xfrm>
            <a:off x="3245700" y="3360737"/>
            <a:ext cx="0" cy="191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415" y="2846513"/>
            <a:ext cx="702562" cy="467056"/>
          </a:xfrm>
          <a:prstGeom prst="rect">
            <a:avLst/>
          </a:prstGeom>
        </p:spPr>
      </p:pic>
      <p:sp>
        <p:nvSpPr>
          <p:cNvPr id="112" name="Google Shape;302;p36"/>
          <p:cNvSpPr txBox="1"/>
          <p:nvPr/>
        </p:nvSpPr>
        <p:spPr>
          <a:xfrm flipH="1">
            <a:off x="873599" y="1635647"/>
            <a:ext cx="2100900" cy="645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User </a:t>
            </a:r>
            <a:r>
              <a:rPr lang="en-US" dirty="0" err="1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Melakukan</a:t>
            </a:r>
            <a:r>
              <a:rPr lang="en-US" dirty="0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pengecekan</a:t>
            </a:r>
            <a:r>
              <a:rPr lang="en-US" dirty="0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 smtClean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pulsa</a:t>
            </a:r>
            <a:endParaRPr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23" y="2999487"/>
            <a:ext cx="368254" cy="21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0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000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/>
                                        <p:tgtEl>
                                          <p:spTgt spid="7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0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95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  <p:bldP spid="56" grpId="0" animBg="1"/>
      <p:bldP spid="90" grpId="0" animBg="1"/>
      <p:bldP spid="9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grpSp>
        <p:nvGrpSpPr>
          <p:cNvPr id="745" name="Google Shape;745;p44"/>
          <p:cNvGrpSpPr/>
          <p:nvPr/>
        </p:nvGrpSpPr>
        <p:grpSpPr>
          <a:xfrm>
            <a:off x="326008" y="3792485"/>
            <a:ext cx="521962" cy="758711"/>
            <a:chOff x="2446425" y="1033300"/>
            <a:chExt cx="1176650" cy="1710350"/>
          </a:xfrm>
        </p:grpSpPr>
        <p:sp>
          <p:nvSpPr>
            <p:cNvPr id="746" name="Google Shape;746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4"/>
          <p:cNvGrpSpPr/>
          <p:nvPr/>
        </p:nvGrpSpPr>
        <p:grpSpPr>
          <a:xfrm flipH="1">
            <a:off x="8254715" y="3792485"/>
            <a:ext cx="521962" cy="758711"/>
            <a:chOff x="2446425" y="1033300"/>
            <a:chExt cx="1176650" cy="1710350"/>
          </a:xfrm>
        </p:grpSpPr>
        <p:sp>
          <p:nvSpPr>
            <p:cNvPr id="788" name="Google Shape;788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741;p44">
            <a:hlinkClick r:id="rId4" action="ppaction://hlinksldjump"/>
          </p:cNvPr>
          <p:cNvSpPr/>
          <p:nvPr/>
        </p:nvSpPr>
        <p:spPr>
          <a:xfrm>
            <a:off x="7341900" y="358243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400" b="1" dirty="0">
                <a:latin typeface="Amatic SC" charset="-79"/>
                <a:cs typeface="Amatic SC" charset="-79"/>
              </a:rPr>
              <a:t>More</a:t>
            </a:r>
          </a:p>
        </p:txBody>
      </p: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Program Menu </a:t>
            </a:r>
            <a:r>
              <a:rPr lang="en-US" sz="3200" dirty="0" err="1" smtClean="0"/>
              <a:t>Pilihan</a:t>
            </a:r>
            <a:endParaRPr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08" t="12089" r="16800" b="13029"/>
          <a:stretch/>
        </p:blipFill>
        <p:spPr>
          <a:xfrm>
            <a:off x="1835696" y="651786"/>
            <a:ext cx="5394209" cy="3851518"/>
          </a:xfrm>
          <a:prstGeom prst="rect">
            <a:avLst/>
          </a:prstGeom>
        </p:spPr>
      </p:pic>
      <p:grpSp>
        <p:nvGrpSpPr>
          <p:cNvPr id="58" name="Google Shape;773;p44"/>
          <p:cNvGrpSpPr/>
          <p:nvPr/>
        </p:nvGrpSpPr>
        <p:grpSpPr>
          <a:xfrm rot="7968176" flipH="1">
            <a:off x="828024" y="236297"/>
            <a:ext cx="465932" cy="536985"/>
            <a:chOff x="5316699" y="4268950"/>
            <a:chExt cx="926731" cy="1011249"/>
          </a:xfrm>
        </p:grpSpPr>
        <p:sp>
          <p:nvSpPr>
            <p:cNvPr id="59" name="Google Shape;774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5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6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7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8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79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780;p44"/>
          <p:cNvGrpSpPr/>
          <p:nvPr/>
        </p:nvGrpSpPr>
        <p:grpSpPr>
          <a:xfrm rot="5958907">
            <a:off x="7524856" y="2361434"/>
            <a:ext cx="400853" cy="432221"/>
            <a:chOff x="5316699" y="4268950"/>
            <a:chExt cx="926731" cy="1011249"/>
          </a:xfrm>
        </p:grpSpPr>
        <p:sp>
          <p:nvSpPr>
            <p:cNvPr id="66" name="Google Shape;781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82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83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84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85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86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52;p44"/>
          <p:cNvGrpSpPr/>
          <p:nvPr/>
        </p:nvGrpSpPr>
        <p:grpSpPr>
          <a:xfrm rot="10592764">
            <a:off x="8200167" y="417168"/>
            <a:ext cx="444408" cy="469236"/>
            <a:chOff x="5316699" y="4268950"/>
            <a:chExt cx="926731" cy="1011249"/>
          </a:xfrm>
        </p:grpSpPr>
        <p:sp>
          <p:nvSpPr>
            <p:cNvPr id="73" name="Google Shape;753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54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5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56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57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58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09189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25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75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  <p:bldP spid="5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grpSp>
        <p:nvGrpSpPr>
          <p:cNvPr id="745" name="Google Shape;745;p44"/>
          <p:cNvGrpSpPr/>
          <p:nvPr/>
        </p:nvGrpSpPr>
        <p:grpSpPr>
          <a:xfrm>
            <a:off x="326008" y="3792485"/>
            <a:ext cx="521962" cy="758711"/>
            <a:chOff x="2446425" y="1033300"/>
            <a:chExt cx="1176650" cy="1710350"/>
          </a:xfrm>
        </p:grpSpPr>
        <p:sp>
          <p:nvSpPr>
            <p:cNvPr id="746" name="Google Shape;746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4"/>
          <p:cNvGrpSpPr/>
          <p:nvPr/>
        </p:nvGrpSpPr>
        <p:grpSpPr>
          <a:xfrm flipH="1">
            <a:off x="8254715" y="3792485"/>
            <a:ext cx="521962" cy="758711"/>
            <a:chOff x="2446425" y="1033300"/>
            <a:chExt cx="1176650" cy="1710350"/>
          </a:xfrm>
        </p:grpSpPr>
        <p:sp>
          <p:nvSpPr>
            <p:cNvPr id="788" name="Google Shape;788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741;p44">
            <a:hlinkClick r:id="rId4" action="ppaction://hlinksldjump"/>
          </p:cNvPr>
          <p:cNvSpPr/>
          <p:nvPr/>
        </p:nvSpPr>
        <p:spPr>
          <a:xfrm>
            <a:off x="7341900" y="358243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400" b="1" dirty="0">
                <a:latin typeface="Amatic SC" charset="-79"/>
                <a:cs typeface="Amatic SC" charset="-79"/>
              </a:rPr>
              <a:t>More</a:t>
            </a:r>
          </a:p>
        </p:txBody>
      </p: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Program Menu </a:t>
            </a:r>
            <a:r>
              <a:rPr lang="en-US" sz="3200" dirty="0" err="1" smtClean="0"/>
              <a:t>Pilihan</a:t>
            </a:r>
            <a:endParaRPr sz="3200" dirty="0"/>
          </a:p>
        </p:txBody>
      </p:sp>
      <p:grpSp>
        <p:nvGrpSpPr>
          <p:cNvPr id="58" name="Google Shape;773;p44"/>
          <p:cNvGrpSpPr/>
          <p:nvPr/>
        </p:nvGrpSpPr>
        <p:grpSpPr>
          <a:xfrm rot="4804255" flipH="1">
            <a:off x="252560" y="1590044"/>
            <a:ext cx="650907" cy="727640"/>
            <a:chOff x="5316699" y="4268950"/>
            <a:chExt cx="926731" cy="1011249"/>
          </a:xfrm>
        </p:grpSpPr>
        <p:sp>
          <p:nvSpPr>
            <p:cNvPr id="59" name="Google Shape;774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5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6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7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8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79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780;p44"/>
          <p:cNvGrpSpPr/>
          <p:nvPr/>
        </p:nvGrpSpPr>
        <p:grpSpPr>
          <a:xfrm rot="8728156">
            <a:off x="7605902" y="2219608"/>
            <a:ext cx="719514" cy="785033"/>
            <a:chOff x="5316699" y="4268950"/>
            <a:chExt cx="926731" cy="1011249"/>
          </a:xfrm>
        </p:grpSpPr>
        <p:sp>
          <p:nvSpPr>
            <p:cNvPr id="66" name="Google Shape;781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82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83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84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85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86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0" t="12846" r="13040" b="13030"/>
          <a:stretch/>
        </p:blipFill>
        <p:spPr>
          <a:xfrm>
            <a:off x="1907704" y="660753"/>
            <a:ext cx="5266944" cy="3812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24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25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  <p:bldP spid="5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grpSp>
        <p:nvGrpSpPr>
          <p:cNvPr id="745" name="Google Shape;745;p44"/>
          <p:cNvGrpSpPr/>
          <p:nvPr/>
        </p:nvGrpSpPr>
        <p:grpSpPr>
          <a:xfrm>
            <a:off x="326008" y="3792485"/>
            <a:ext cx="521962" cy="758711"/>
            <a:chOff x="2446425" y="1033300"/>
            <a:chExt cx="1176650" cy="1710350"/>
          </a:xfrm>
        </p:grpSpPr>
        <p:sp>
          <p:nvSpPr>
            <p:cNvPr id="746" name="Google Shape;746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4"/>
          <p:cNvGrpSpPr/>
          <p:nvPr/>
        </p:nvGrpSpPr>
        <p:grpSpPr>
          <a:xfrm flipH="1">
            <a:off x="8254715" y="3792485"/>
            <a:ext cx="521962" cy="758711"/>
            <a:chOff x="2446425" y="1033300"/>
            <a:chExt cx="1176650" cy="1710350"/>
          </a:xfrm>
        </p:grpSpPr>
        <p:sp>
          <p:nvSpPr>
            <p:cNvPr id="788" name="Google Shape;788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741;p44">
            <a:hlinkClick r:id="rId4" action="ppaction://hlinksldjump"/>
          </p:cNvPr>
          <p:cNvSpPr/>
          <p:nvPr/>
        </p:nvSpPr>
        <p:spPr>
          <a:xfrm>
            <a:off x="7341900" y="358243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400" b="1" dirty="0">
                <a:latin typeface="Amatic SC" charset="-79"/>
                <a:cs typeface="Amatic SC" charset="-79"/>
              </a:rPr>
              <a:t>More</a:t>
            </a:r>
          </a:p>
        </p:txBody>
      </p: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Program Menu </a:t>
            </a:r>
            <a:r>
              <a:rPr lang="en-US" sz="3200" dirty="0" err="1" smtClean="0"/>
              <a:t>Pilihan</a:t>
            </a:r>
            <a:endParaRPr sz="3200" dirty="0"/>
          </a:p>
        </p:txBody>
      </p:sp>
      <p:grpSp>
        <p:nvGrpSpPr>
          <p:cNvPr id="58" name="Google Shape;773;p44"/>
          <p:cNvGrpSpPr/>
          <p:nvPr/>
        </p:nvGrpSpPr>
        <p:grpSpPr>
          <a:xfrm rot="4804255" flipH="1">
            <a:off x="252560" y="1590044"/>
            <a:ext cx="650907" cy="727640"/>
            <a:chOff x="5316699" y="4268950"/>
            <a:chExt cx="926731" cy="1011249"/>
          </a:xfrm>
        </p:grpSpPr>
        <p:sp>
          <p:nvSpPr>
            <p:cNvPr id="59" name="Google Shape;774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5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6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7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8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79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780;p44"/>
          <p:cNvGrpSpPr/>
          <p:nvPr/>
        </p:nvGrpSpPr>
        <p:grpSpPr>
          <a:xfrm rot="8728156">
            <a:off x="7605902" y="2219608"/>
            <a:ext cx="719514" cy="785033"/>
            <a:chOff x="5316699" y="4268950"/>
            <a:chExt cx="926731" cy="1011249"/>
          </a:xfrm>
        </p:grpSpPr>
        <p:sp>
          <p:nvSpPr>
            <p:cNvPr id="66" name="Google Shape;781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82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83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84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85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86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00" t="12231" r="8586" b="42322"/>
          <a:stretch/>
        </p:blipFill>
        <p:spPr>
          <a:xfrm>
            <a:off x="1835696" y="638008"/>
            <a:ext cx="5436827" cy="315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31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25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  <p:bldP spid="5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grpSp>
        <p:nvGrpSpPr>
          <p:cNvPr id="745" name="Google Shape;745;p44"/>
          <p:cNvGrpSpPr/>
          <p:nvPr/>
        </p:nvGrpSpPr>
        <p:grpSpPr>
          <a:xfrm>
            <a:off x="326008" y="3792485"/>
            <a:ext cx="521962" cy="758711"/>
            <a:chOff x="2446425" y="1033300"/>
            <a:chExt cx="1176650" cy="1710350"/>
          </a:xfrm>
        </p:grpSpPr>
        <p:sp>
          <p:nvSpPr>
            <p:cNvPr id="746" name="Google Shape;746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4"/>
          <p:cNvGrpSpPr/>
          <p:nvPr/>
        </p:nvGrpSpPr>
        <p:grpSpPr>
          <a:xfrm flipH="1">
            <a:off x="8254715" y="3792485"/>
            <a:ext cx="521962" cy="758711"/>
            <a:chOff x="2446425" y="1033300"/>
            <a:chExt cx="1176650" cy="1710350"/>
          </a:xfrm>
        </p:grpSpPr>
        <p:sp>
          <p:nvSpPr>
            <p:cNvPr id="788" name="Google Shape;788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741;p44">
            <a:hlinkClick r:id="rId4" action="ppaction://hlinksldjump"/>
          </p:cNvPr>
          <p:cNvSpPr/>
          <p:nvPr/>
        </p:nvSpPr>
        <p:spPr>
          <a:xfrm>
            <a:off x="7341900" y="358243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400" b="1" dirty="0">
                <a:latin typeface="Amatic SC" charset="-79"/>
                <a:cs typeface="Amatic SC" charset="-79"/>
              </a:rPr>
              <a:t>More</a:t>
            </a:r>
          </a:p>
        </p:txBody>
      </p: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Program Menu </a:t>
            </a:r>
            <a:r>
              <a:rPr lang="en-US" sz="3200" dirty="0" err="1" smtClean="0"/>
              <a:t>Pilihan</a:t>
            </a:r>
            <a:endParaRPr sz="3200" dirty="0"/>
          </a:p>
        </p:txBody>
      </p:sp>
      <p:grpSp>
        <p:nvGrpSpPr>
          <p:cNvPr id="58" name="Google Shape;773;p44"/>
          <p:cNvGrpSpPr/>
          <p:nvPr/>
        </p:nvGrpSpPr>
        <p:grpSpPr>
          <a:xfrm rot="4804255" flipH="1">
            <a:off x="252560" y="1590044"/>
            <a:ext cx="650907" cy="727640"/>
            <a:chOff x="5316699" y="4268950"/>
            <a:chExt cx="926731" cy="1011249"/>
          </a:xfrm>
        </p:grpSpPr>
        <p:sp>
          <p:nvSpPr>
            <p:cNvPr id="59" name="Google Shape;774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5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6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7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8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79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780;p44"/>
          <p:cNvGrpSpPr/>
          <p:nvPr/>
        </p:nvGrpSpPr>
        <p:grpSpPr>
          <a:xfrm rot="8728156">
            <a:off x="7605902" y="2219608"/>
            <a:ext cx="719514" cy="785033"/>
            <a:chOff x="5316699" y="4268950"/>
            <a:chExt cx="926731" cy="1011249"/>
          </a:xfrm>
        </p:grpSpPr>
        <p:sp>
          <p:nvSpPr>
            <p:cNvPr id="66" name="Google Shape;781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82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83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84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85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86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1" t="14792" r="7212" b="37422"/>
          <a:stretch/>
        </p:blipFill>
        <p:spPr>
          <a:xfrm>
            <a:off x="1907704" y="767982"/>
            <a:ext cx="5295830" cy="297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5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25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  <p:bldP spid="5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>
            <a:hlinkClick r:id="rId3" action="ppaction://hlinksldjump"/>
          </p:cNvPr>
          <p:cNvSpPr/>
          <p:nvPr/>
        </p:nvSpPr>
        <p:spPr>
          <a:xfrm>
            <a:off x="834085" y="354661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b="1" dirty="0" smtClean="0">
                <a:latin typeface="Amatic SC" charset="-79"/>
                <a:cs typeface="Amatic SC" charset="-79"/>
              </a:rPr>
              <a:t>Back</a:t>
            </a:r>
            <a:endParaRPr sz="2800" b="1" dirty="0">
              <a:latin typeface="Amatic SC" charset="-79"/>
              <a:cs typeface="Amatic SC" charset="-79"/>
            </a:endParaRPr>
          </a:p>
        </p:txBody>
      </p:sp>
      <p:grpSp>
        <p:nvGrpSpPr>
          <p:cNvPr id="745" name="Google Shape;745;p44"/>
          <p:cNvGrpSpPr/>
          <p:nvPr/>
        </p:nvGrpSpPr>
        <p:grpSpPr>
          <a:xfrm>
            <a:off x="326008" y="3792485"/>
            <a:ext cx="521962" cy="758711"/>
            <a:chOff x="2446425" y="1033300"/>
            <a:chExt cx="1176650" cy="1710350"/>
          </a:xfrm>
        </p:grpSpPr>
        <p:sp>
          <p:nvSpPr>
            <p:cNvPr id="746" name="Google Shape;746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4"/>
          <p:cNvGrpSpPr/>
          <p:nvPr/>
        </p:nvGrpSpPr>
        <p:grpSpPr>
          <a:xfrm flipH="1">
            <a:off x="8254715" y="3792485"/>
            <a:ext cx="521962" cy="758711"/>
            <a:chOff x="2446425" y="1033300"/>
            <a:chExt cx="1176650" cy="1710350"/>
          </a:xfrm>
        </p:grpSpPr>
        <p:sp>
          <p:nvSpPr>
            <p:cNvPr id="788" name="Google Shape;788;p44"/>
            <p:cNvSpPr/>
            <p:nvPr/>
          </p:nvSpPr>
          <p:spPr>
            <a:xfrm>
              <a:off x="2556250" y="1262475"/>
              <a:ext cx="892400" cy="1443975"/>
            </a:xfrm>
            <a:custGeom>
              <a:avLst/>
              <a:gdLst/>
              <a:ahLst/>
              <a:cxnLst/>
              <a:rect l="l" t="t" r="r" b="b"/>
              <a:pathLst>
                <a:path w="35696" h="57759" extrusionOk="0">
                  <a:moveTo>
                    <a:pt x="17848" y="1"/>
                  </a:moveTo>
                  <a:cubicBezTo>
                    <a:pt x="2870" y="1"/>
                    <a:pt x="1" y="8300"/>
                    <a:pt x="1" y="18539"/>
                  </a:cubicBezTo>
                  <a:lnTo>
                    <a:pt x="1" y="18682"/>
                  </a:lnTo>
                  <a:lnTo>
                    <a:pt x="1" y="18765"/>
                  </a:lnTo>
                  <a:lnTo>
                    <a:pt x="1" y="50162"/>
                  </a:lnTo>
                  <a:cubicBezTo>
                    <a:pt x="1" y="54341"/>
                    <a:pt x="3299" y="57758"/>
                    <a:pt x="7323" y="57758"/>
                  </a:cubicBezTo>
                  <a:cubicBezTo>
                    <a:pt x="11336" y="57758"/>
                    <a:pt x="15205" y="54329"/>
                    <a:pt x="15205" y="50162"/>
                  </a:cubicBezTo>
                  <a:lnTo>
                    <a:pt x="15205" y="45102"/>
                  </a:lnTo>
                  <a:cubicBezTo>
                    <a:pt x="16253" y="45304"/>
                    <a:pt x="16753" y="45399"/>
                    <a:pt x="17848" y="45399"/>
                  </a:cubicBezTo>
                  <a:cubicBezTo>
                    <a:pt x="18932" y="45399"/>
                    <a:pt x="20015" y="45304"/>
                    <a:pt x="21075" y="45102"/>
                  </a:cubicBezTo>
                  <a:lnTo>
                    <a:pt x="21075" y="47674"/>
                  </a:lnTo>
                  <a:cubicBezTo>
                    <a:pt x="21075" y="51853"/>
                    <a:pt x="24361" y="55270"/>
                    <a:pt x="28385" y="55270"/>
                  </a:cubicBezTo>
                  <a:cubicBezTo>
                    <a:pt x="32410" y="55270"/>
                    <a:pt x="35696" y="51841"/>
                    <a:pt x="35696" y="47674"/>
                  </a:cubicBezTo>
                  <a:lnTo>
                    <a:pt x="35696" y="16741"/>
                  </a:lnTo>
                  <a:cubicBezTo>
                    <a:pt x="35696" y="15693"/>
                    <a:pt x="35493" y="14658"/>
                    <a:pt x="35077" y="13693"/>
                  </a:cubicBezTo>
                  <a:cubicBezTo>
                    <a:pt x="33029" y="5811"/>
                    <a:pt x="26099" y="1"/>
                    <a:pt x="1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2519050" y="1225275"/>
              <a:ext cx="966825" cy="1518375"/>
            </a:xfrm>
            <a:custGeom>
              <a:avLst/>
              <a:gdLst/>
              <a:ahLst/>
              <a:cxnLst/>
              <a:rect l="l" t="t" r="r" b="b"/>
              <a:pathLst>
                <a:path w="38673" h="60735" extrusionOk="0">
                  <a:moveTo>
                    <a:pt x="19336" y="2977"/>
                  </a:moveTo>
                  <a:cubicBezTo>
                    <a:pt x="26706" y="2977"/>
                    <a:pt x="33207" y="8156"/>
                    <a:pt x="35124" y="15562"/>
                  </a:cubicBezTo>
                  <a:lnTo>
                    <a:pt x="35160" y="15669"/>
                  </a:lnTo>
                  <a:lnTo>
                    <a:pt x="35195" y="15765"/>
                  </a:lnTo>
                  <a:cubicBezTo>
                    <a:pt x="35529" y="16538"/>
                    <a:pt x="35696" y="17384"/>
                    <a:pt x="35696" y="18229"/>
                  </a:cubicBezTo>
                  <a:lnTo>
                    <a:pt x="35696" y="49162"/>
                  </a:lnTo>
                  <a:cubicBezTo>
                    <a:pt x="35696" y="52531"/>
                    <a:pt x="33088" y="55269"/>
                    <a:pt x="29873" y="55269"/>
                  </a:cubicBezTo>
                  <a:cubicBezTo>
                    <a:pt x="26659" y="55269"/>
                    <a:pt x="24051" y="52531"/>
                    <a:pt x="24051" y="49162"/>
                  </a:cubicBezTo>
                  <a:lnTo>
                    <a:pt x="24051" y="44804"/>
                  </a:lnTo>
                  <a:lnTo>
                    <a:pt x="22277" y="45137"/>
                  </a:lnTo>
                  <a:cubicBezTo>
                    <a:pt x="21313" y="45316"/>
                    <a:pt x="20325" y="45399"/>
                    <a:pt x="19336" y="45399"/>
                  </a:cubicBezTo>
                  <a:cubicBezTo>
                    <a:pt x="18431" y="45399"/>
                    <a:pt x="18039" y="45328"/>
                    <a:pt x="17098" y="45149"/>
                  </a:cubicBezTo>
                  <a:lnTo>
                    <a:pt x="15205" y="44792"/>
                  </a:lnTo>
                  <a:lnTo>
                    <a:pt x="15205" y="51662"/>
                  </a:lnTo>
                  <a:cubicBezTo>
                    <a:pt x="15205" y="54853"/>
                    <a:pt x="12157" y="57758"/>
                    <a:pt x="8811" y="57758"/>
                  </a:cubicBezTo>
                  <a:cubicBezTo>
                    <a:pt x="5597" y="57758"/>
                    <a:pt x="2977" y="55019"/>
                    <a:pt x="2977" y="51662"/>
                  </a:cubicBezTo>
                  <a:lnTo>
                    <a:pt x="2977" y="20265"/>
                  </a:lnTo>
                  <a:lnTo>
                    <a:pt x="2977" y="20194"/>
                  </a:lnTo>
                  <a:lnTo>
                    <a:pt x="2977" y="20027"/>
                  </a:lnTo>
                  <a:cubicBezTo>
                    <a:pt x="2977" y="14348"/>
                    <a:pt x="3930" y="10478"/>
                    <a:pt x="5978" y="7823"/>
                  </a:cubicBezTo>
                  <a:cubicBezTo>
                    <a:pt x="8502" y="4573"/>
                    <a:pt x="12871" y="2977"/>
                    <a:pt x="19336" y="2977"/>
                  </a:cubicBezTo>
                  <a:close/>
                  <a:moveTo>
                    <a:pt x="19336" y="1"/>
                  </a:moveTo>
                  <a:cubicBezTo>
                    <a:pt x="2203" y="1"/>
                    <a:pt x="1" y="10693"/>
                    <a:pt x="1" y="20015"/>
                  </a:cubicBezTo>
                  <a:lnTo>
                    <a:pt x="1" y="20170"/>
                  </a:lnTo>
                  <a:lnTo>
                    <a:pt x="1" y="20253"/>
                  </a:lnTo>
                  <a:lnTo>
                    <a:pt x="1" y="51662"/>
                  </a:lnTo>
                  <a:cubicBezTo>
                    <a:pt x="1" y="56662"/>
                    <a:pt x="3953" y="60734"/>
                    <a:pt x="8811" y="60734"/>
                  </a:cubicBezTo>
                  <a:cubicBezTo>
                    <a:pt x="13800" y="60734"/>
                    <a:pt x="18181" y="56496"/>
                    <a:pt x="18181" y="51650"/>
                  </a:cubicBezTo>
                  <a:lnTo>
                    <a:pt x="18181" y="48328"/>
                  </a:lnTo>
                  <a:cubicBezTo>
                    <a:pt x="18515" y="48364"/>
                    <a:pt x="18896" y="48376"/>
                    <a:pt x="19336" y="48376"/>
                  </a:cubicBezTo>
                  <a:cubicBezTo>
                    <a:pt x="19920" y="48376"/>
                    <a:pt x="20491" y="48352"/>
                    <a:pt x="21075" y="48304"/>
                  </a:cubicBezTo>
                  <a:lnTo>
                    <a:pt x="21075" y="49162"/>
                  </a:lnTo>
                  <a:cubicBezTo>
                    <a:pt x="21075" y="54174"/>
                    <a:pt x="25016" y="58246"/>
                    <a:pt x="29873" y="58246"/>
                  </a:cubicBezTo>
                  <a:cubicBezTo>
                    <a:pt x="34731" y="58246"/>
                    <a:pt x="38672" y="54174"/>
                    <a:pt x="38672" y="49162"/>
                  </a:cubicBezTo>
                  <a:lnTo>
                    <a:pt x="38672" y="18217"/>
                  </a:lnTo>
                  <a:cubicBezTo>
                    <a:pt x="38672" y="17015"/>
                    <a:pt x="38446" y="15812"/>
                    <a:pt x="37982" y="14705"/>
                  </a:cubicBezTo>
                  <a:cubicBezTo>
                    <a:pt x="35684" y="6037"/>
                    <a:pt x="28028" y="1"/>
                    <a:pt x="19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2483625" y="1070500"/>
              <a:ext cx="1108150" cy="1067600"/>
            </a:xfrm>
            <a:custGeom>
              <a:avLst/>
              <a:gdLst/>
              <a:ahLst/>
              <a:cxnLst/>
              <a:rect l="l" t="t" r="r" b="b"/>
              <a:pathLst>
                <a:path w="44326" h="42704" extrusionOk="0">
                  <a:moveTo>
                    <a:pt x="21313" y="0"/>
                  </a:moveTo>
                  <a:cubicBezTo>
                    <a:pt x="9538" y="0"/>
                    <a:pt x="1" y="9549"/>
                    <a:pt x="1" y="21325"/>
                  </a:cubicBezTo>
                  <a:cubicBezTo>
                    <a:pt x="1" y="33100"/>
                    <a:pt x="10038" y="41994"/>
                    <a:pt x="21313" y="42649"/>
                  </a:cubicBezTo>
                  <a:cubicBezTo>
                    <a:pt x="21956" y="42685"/>
                    <a:pt x="22584" y="42703"/>
                    <a:pt x="23197" y="42703"/>
                  </a:cubicBezTo>
                  <a:cubicBezTo>
                    <a:pt x="38250" y="42703"/>
                    <a:pt x="44325" y="31820"/>
                    <a:pt x="43685" y="20277"/>
                  </a:cubicBezTo>
                  <a:cubicBezTo>
                    <a:pt x="43018" y="8525"/>
                    <a:pt x="33088" y="0"/>
                    <a:pt x="21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2446425" y="1033300"/>
              <a:ext cx="1176650" cy="1141825"/>
            </a:xfrm>
            <a:custGeom>
              <a:avLst/>
              <a:gdLst/>
              <a:ahLst/>
              <a:cxnLst/>
              <a:rect l="l" t="t" r="r" b="b"/>
              <a:pathLst>
                <a:path w="47066" h="45673" extrusionOk="0">
                  <a:moveTo>
                    <a:pt x="22801" y="2977"/>
                  </a:moveTo>
                  <a:cubicBezTo>
                    <a:pt x="34100" y="2977"/>
                    <a:pt x="43089" y="11097"/>
                    <a:pt x="43685" y="21848"/>
                  </a:cubicBezTo>
                  <a:cubicBezTo>
                    <a:pt x="44042" y="28349"/>
                    <a:pt x="42196" y="33981"/>
                    <a:pt x="38470" y="37695"/>
                  </a:cubicBezTo>
                  <a:cubicBezTo>
                    <a:pt x="35144" y="41021"/>
                    <a:pt x="30526" y="42702"/>
                    <a:pt x="24722" y="42702"/>
                  </a:cubicBezTo>
                  <a:cubicBezTo>
                    <a:pt x="24126" y="42702"/>
                    <a:pt x="23517" y="42684"/>
                    <a:pt x="22896" y="42648"/>
                  </a:cubicBezTo>
                  <a:cubicBezTo>
                    <a:pt x="11728" y="42005"/>
                    <a:pt x="2977" y="33290"/>
                    <a:pt x="2977" y="22813"/>
                  </a:cubicBezTo>
                  <a:cubicBezTo>
                    <a:pt x="2977" y="11883"/>
                    <a:pt x="11871" y="2977"/>
                    <a:pt x="22801" y="2977"/>
                  </a:cubicBezTo>
                  <a:close/>
                  <a:moveTo>
                    <a:pt x="22801" y="0"/>
                  </a:moveTo>
                  <a:cubicBezTo>
                    <a:pt x="10228" y="0"/>
                    <a:pt x="0" y="10228"/>
                    <a:pt x="0" y="22801"/>
                  </a:cubicBezTo>
                  <a:cubicBezTo>
                    <a:pt x="0" y="28789"/>
                    <a:pt x="2441" y="34433"/>
                    <a:pt x="6882" y="38707"/>
                  </a:cubicBezTo>
                  <a:cubicBezTo>
                    <a:pt x="11169" y="42827"/>
                    <a:pt x="16788" y="45280"/>
                    <a:pt x="22718" y="45613"/>
                  </a:cubicBezTo>
                  <a:cubicBezTo>
                    <a:pt x="23372" y="45649"/>
                    <a:pt x="24015" y="45672"/>
                    <a:pt x="24658" y="45672"/>
                  </a:cubicBezTo>
                  <a:cubicBezTo>
                    <a:pt x="31231" y="45672"/>
                    <a:pt x="36707" y="43660"/>
                    <a:pt x="40577" y="39803"/>
                  </a:cubicBezTo>
                  <a:cubicBezTo>
                    <a:pt x="44911" y="35481"/>
                    <a:pt x="47066" y="29039"/>
                    <a:pt x="46661" y="21681"/>
                  </a:cubicBezTo>
                  <a:cubicBezTo>
                    <a:pt x="46340" y="15693"/>
                    <a:pt x="43637" y="10085"/>
                    <a:pt x="39148" y="6096"/>
                  </a:cubicBezTo>
                  <a:cubicBezTo>
                    <a:pt x="34731" y="2167"/>
                    <a:pt x="28921" y="0"/>
                    <a:pt x="22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2752425" y="1328875"/>
              <a:ext cx="702175" cy="389350"/>
            </a:xfrm>
            <a:custGeom>
              <a:avLst/>
              <a:gdLst/>
              <a:ahLst/>
              <a:cxnLst/>
              <a:rect l="l" t="t" r="r" b="b"/>
              <a:pathLst>
                <a:path w="28087" h="15574" extrusionOk="0">
                  <a:moveTo>
                    <a:pt x="7787" y="0"/>
                  </a:moveTo>
                  <a:cubicBezTo>
                    <a:pt x="1191" y="0"/>
                    <a:pt x="0" y="3501"/>
                    <a:pt x="0" y="7787"/>
                  </a:cubicBezTo>
                  <a:cubicBezTo>
                    <a:pt x="12" y="12073"/>
                    <a:pt x="3489" y="15550"/>
                    <a:pt x="7787" y="15573"/>
                  </a:cubicBezTo>
                  <a:lnTo>
                    <a:pt x="20300" y="15573"/>
                  </a:lnTo>
                  <a:cubicBezTo>
                    <a:pt x="24598" y="15550"/>
                    <a:pt x="28075" y="12073"/>
                    <a:pt x="28087" y="7787"/>
                  </a:cubicBezTo>
                  <a:cubicBezTo>
                    <a:pt x="28075" y="3489"/>
                    <a:pt x="24598" y="12"/>
                    <a:pt x="20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2715200" y="1291650"/>
              <a:ext cx="779600" cy="463800"/>
            </a:xfrm>
            <a:custGeom>
              <a:avLst/>
              <a:gdLst/>
              <a:ahLst/>
              <a:cxnLst/>
              <a:rect l="l" t="t" r="r" b="b"/>
              <a:pathLst>
                <a:path w="31184" h="18552" extrusionOk="0">
                  <a:moveTo>
                    <a:pt x="21876" y="2977"/>
                  </a:moveTo>
                  <a:cubicBezTo>
                    <a:pt x="25349" y="2977"/>
                    <a:pt x="28183" y="5793"/>
                    <a:pt x="28183" y="9276"/>
                  </a:cubicBezTo>
                  <a:cubicBezTo>
                    <a:pt x="28183" y="12759"/>
                    <a:pt x="25349" y="15575"/>
                    <a:pt x="21876" y="15575"/>
                  </a:cubicBezTo>
                  <a:cubicBezTo>
                    <a:pt x="21847" y="15575"/>
                    <a:pt x="21818" y="15575"/>
                    <a:pt x="21789" y="15574"/>
                  </a:cubicBezTo>
                  <a:lnTo>
                    <a:pt x="9264" y="15574"/>
                  </a:lnTo>
                  <a:cubicBezTo>
                    <a:pt x="5787" y="15562"/>
                    <a:pt x="2977" y="12752"/>
                    <a:pt x="2977" y="9276"/>
                  </a:cubicBezTo>
                  <a:cubicBezTo>
                    <a:pt x="2977" y="7097"/>
                    <a:pt x="3323" y="5644"/>
                    <a:pt x="4061" y="4704"/>
                  </a:cubicBezTo>
                  <a:cubicBezTo>
                    <a:pt x="4990" y="3549"/>
                    <a:pt x="6692" y="2977"/>
                    <a:pt x="9276" y="2977"/>
                  </a:cubicBezTo>
                  <a:lnTo>
                    <a:pt x="21789" y="2977"/>
                  </a:lnTo>
                  <a:cubicBezTo>
                    <a:pt x="21818" y="2977"/>
                    <a:pt x="21847" y="2977"/>
                    <a:pt x="21876" y="2977"/>
                  </a:cubicBezTo>
                  <a:close/>
                  <a:moveTo>
                    <a:pt x="21899" y="0"/>
                  </a:moveTo>
                  <a:cubicBezTo>
                    <a:pt x="21862" y="0"/>
                    <a:pt x="21826" y="0"/>
                    <a:pt x="21789" y="1"/>
                  </a:cubicBezTo>
                  <a:lnTo>
                    <a:pt x="9276" y="1"/>
                  </a:lnTo>
                  <a:cubicBezTo>
                    <a:pt x="965" y="1"/>
                    <a:pt x="1" y="5299"/>
                    <a:pt x="1" y="9276"/>
                  </a:cubicBezTo>
                  <a:cubicBezTo>
                    <a:pt x="13" y="14395"/>
                    <a:pt x="4156" y="18539"/>
                    <a:pt x="9276" y="18551"/>
                  </a:cubicBezTo>
                  <a:lnTo>
                    <a:pt x="21789" y="18551"/>
                  </a:lnTo>
                  <a:cubicBezTo>
                    <a:pt x="21826" y="18551"/>
                    <a:pt x="21862" y="18551"/>
                    <a:pt x="21899" y="18551"/>
                  </a:cubicBezTo>
                  <a:cubicBezTo>
                    <a:pt x="27016" y="18551"/>
                    <a:pt x="31183" y="14407"/>
                    <a:pt x="31183" y="9276"/>
                  </a:cubicBezTo>
                  <a:cubicBezTo>
                    <a:pt x="31183" y="4145"/>
                    <a:pt x="27016" y="0"/>
                    <a:pt x="218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741;p44">
            <a:hlinkClick r:id="rId4" action="ppaction://hlinksldjump"/>
          </p:cNvPr>
          <p:cNvSpPr/>
          <p:nvPr/>
        </p:nvSpPr>
        <p:spPr>
          <a:xfrm>
            <a:off x="7341900" y="3582430"/>
            <a:ext cx="926700" cy="9267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400" b="1" dirty="0" smtClean="0">
                <a:latin typeface="Amatic SC" charset="-79"/>
                <a:cs typeface="Amatic SC" charset="-79"/>
              </a:rPr>
              <a:t>Home</a:t>
            </a:r>
            <a:endParaRPr lang="en-US" sz="2400" b="1" dirty="0">
              <a:latin typeface="Amatic SC" charset="-79"/>
              <a:cs typeface="Amatic SC" charset="-79"/>
            </a:endParaRPr>
          </a:p>
        </p:txBody>
      </p:sp>
      <p:sp>
        <p:nvSpPr>
          <p:cNvPr id="55" name="Google Shape;742;p44"/>
          <p:cNvSpPr txBox="1">
            <a:spLocks noGrp="1"/>
          </p:cNvSpPr>
          <p:nvPr>
            <p:ph type="title"/>
          </p:nvPr>
        </p:nvSpPr>
        <p:spPr>
          <a:xfrm>
            <a:off x="2900513" y="78443"/>
            <a:ext cx="3342900" cy="4992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Program Menu </a:t>
            </a:r>
            <a:r>
              <a:rPr lang="en-US" sz="3200" dirty="0" err="1" smtClean="0"/>
              <a:t>Pilihan</a:t>
            </a:r>
            <a:endParaRPr sz="3200" dirty="0"/>
          </a:p>
        </p:txBody>
      </p:sp>
      <p:grpSp>
        <p:nvGrpSpPr>
          <p:cNvPr id="58" name="Google Shape;773;p44"/>
          <p:cNvGrpSpPr/>
          <p:nvPr/>
        </p:nvGrpSpPr>
        <p:grpSpPr>
          <a:xfrm rot="4804255" flipH="1">
            <a:off x="252560" y="1590044"/>
            <a:ext cx="650907" cy="727640"/>
            <a:chOff x="5316699" y="4268950"/>
            <a:chExt cx="926731" cy="1011249"/>
          </a:xfrm>
        </p:grpSpPr>
        <p:sp>
          <p:nvSpPr>
            <p:cNvPr id="59" name="Google Shape;774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5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6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7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8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79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780;p44"/>
          <p:cNvGrpSpPr/>
          <p:nvPr/>
        </p:nvGrpSpPr>
        <p:grpSpPr>
          <a:xfrm rot="8728156">
            <a:off x="7605902" y="2219608"/>
            <a:ext cx="719514" cy="785033"/>
            <a:chOff x="5316699" y="4268950"/>
            <a:chExt cx="926731" cy="1011249"/>
          </a:xfrm>
        </p:grpSpPr>
        <p:sp>
          <p:nvSpPr>
            <p:cNvPr id="66" name="Google Shape;781;p44"/>
            <p:cNvSpPr/>
            <p:nvPr/>
          </p:nvSpPr>
          <p:spPr>
            <a:xfrm>
              <a:off x="5434502" y="4414627"/>
              <a:ext cx="785109" cy="843927"/>
            </a:xfrm>
            <a:custGeom>
              <a:avLst/>
              <a:gdLst/>
              <a:ahLst/>
              <a:cxnLst/>
              <a:rect l="l" t="t" r="r" b="b"/>
              <a:pathLst>
                <a:path w="53793" h="57823" extrusionOk="0">
                  <a:moveTo>
                    <a:pt x="19562" y="1"/>
                  </a:moveTo>
                  <a:cubicBezTo>
                    <a:pt x="12728" y="1"/>
                    <a:pt x="6454" y="3763"/>
                    <a:pt x="3227" y="9788"/>
                  </a:cubicBezTo>
                  <a:cubicBezTo>
                    <a:pt x="0" y="15812"/>
                    <a:pt x="346" y="23111"/>
                    <a:pt x="4132" y="28802"/>
                  </a:cubicBezTo>
                  <a:lnTo>
                    <a:pt x="16979" y="53710"/>
                  </a:lnTo>
                  <a:cubicBezTo>
                    <a:pt x="18322" y="56322"/>
                    <a:pt x="20976" y="57822"/>
                    <a:pt x="23726" y="57822"/>
                  </a:cubicBezTo>
                  <a:cubicBezTo>
                    <a:pt x="24900" y="57822"/>
                    <a:pt x="26092" y="57549"/>
                    <a:pt x="27206" y="56972"/>
                  </a:cubicBezTo>
                  <a:cubicBezTo>
                    <a:pt x="30933" y="55055"/>
                    <a:pt x="32397" y="50471"/>
                    <a:pt x="30480" y="46745"/>
                  </a:cubicBezTo>
                  <a:lnTo>
                    <a:pt x="28945" y="41696"/>
                  </a:lnTo>
                  <a:cubicBezTo>
                    <a:pt x="31409" y="40934"/>
                    <a:pt x="33695" y="39660"/>
                    <a:pt x="35648" y="37958"/>
                  </a:cubicBezTo>
                  <a:cubicBezTo>
                    <a:pt x="38781" y="39989"/>
                    <a:pt x="42392" y="43032"/>
                    <a:pt x="46013" y="43032"/>
                  </a:cubicBezTo>
                  <a:cubicBezTo>
                    <a:pt x="47634" y="43032"/>
                    <a:pt x="49257" y="42422"/>
                    <a:pt x="50840" y="40839"/>
                  </a:cubicBezTo>
                  <a:cubicBezTo>
                    <a:pt x="53793" y="37875"/>
                    <a:pt x="53793" y="33076"/>
                    <a:pt x="50840" y="30100"/>
                  </a:cubicBezTo>
                  <a:lnTo>
                    <a:pt x="40017" y="19277"/>
                  </a:lnTo>
                  <a:cubicBezTo>
                    <a:pt x="39386" y="9609"/>
                    <a:pt x="29385" y="1"/>
                    <a:pt x="19562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82;p44"/>
            <p:cNvSpPr/>
            <p:nvPr/>
          </p:nvSpPr>
          <p:spPr>
            <a:xfrm>
              <a:off x="5427730" y="4392911"/>
              <a:ext cx="815700" cy="887288"/>
            </a:xfrm>
            <a:custGeom>
              <a:avLst/>
              <a:gdLst/>
              <a:ahLst/>
              <a:cxnLst/>
              <a:rect l="l" t="t" r="r" b="b"/>
              <a:pathLst>
                <a:path w="55889" h="60794" extrusionOk="0">
                  <a:moveTo>
                    <a:pt x="20026" y="2977"/>
                  </a:moveTo>
                  <a:cubicBezTo>
                    <a:pt x="29016" y="2977"/>
                    <a:pt x="38410" y="11835"/>
                    <a:pt x="38993" y="20872"/>
                  </a:cubicBezTo>
                  <a:lnTo>
                    <a:pt x="39029" y="21432"/>
                  </a:lnTo>
                  <a:lnTo>
                    <a:pt x="50256" y="32647"/>
                  </a:lnTo>
                  <a:cubicBezTo>
                    <a:pt x="52626" y="35029"/>
                    <a:pt x="52626" y="38886"/>
                    <a:pt x="50256" y="41279"/>
                  </a:cubicBezTo>
                  <a:cubicBezTo>
                    <a:pt x="49026" y="42510"/>
                    <a:pt x="47789" y="43028"/>
                    <a:pt x="46479" y="43028"/>
                  </a:cubicBezTo>
                  <a:cubicBezTo>
                    <a:pt x="44227" y="43028"/>
                    <a:pt x="41757" y="41495"/>
                    <a:pt x="38731" y="39410"/>
                  </a:cubicBezTo>
                  <a:cubicBezTo>
                    <a:pt x="38112" y="38982"/>
                    <a:pt x="37517" y="38577"/>
                    <a:pt x="36921" y="38196"/>
                  </a:cubicBezTo>
                  <a:lnTo>
                    <a:pt x="35981" y="37577"/>
                  </a:lnTo>
                  <a:lnTo>
                    <a:pt x="35135" y="38327"/>
                  </a:lnTo>
                  <a:cubicBezTo>
                    <a:pt x="33338" y="39886"/>
                    <a:pt x="31242" y="41065"/>
                    <a:pt x="28980" y="41768"/>
                  </a:cubicBezTo>
                  <a:lnTo>
                    <a:pt x="27563" y="42208"/>
                  </a:lnTo>
                  <a:lnTo>
                    <a:pt x="29563" y="48792"/>
                  </a:lnTo>
                  <a:lnTo>
                    <a:pt x="29623" y="48911"/>
                  </a:lnTo>
                  <a:cubicBezTo>
                    <a:pt x="31171" y="51912"/>
                    <a:pt x="29992" y="55603"/>
                    <a:pt x="26992" y="57139"/>
                  </a:cubicBezTo>
                  <a:cubicBezTo>
                    <a:pt x="26096" y="57601"/>
                    <a:pt x="25138" y="57820"/>
                    <a:pt x="24195" y="57820"/>
                  </a:cubicBezTo>
                  <a:cubicBezTo>
                    <a:pt x="21979" y="57820"/>
                    <a:pt x="19842" y="56612"/>
                    <a:pt x="18764" y="54507"/>
                  </a:cubicBezTo>
                  <a:lnTo>
                    <a:pt x="5882" y="29540"/>
                  </a:lnTo>
                  <a:lnTo>
                    <a:pt x="5834" y="29468"/>
                  </a:lnTo>
                  <a:cubicBezTo>
                    <a:pt x="2346" y="24242"/>
                    <a:pt x="2024" y="17515"/>
                    <a:pt x="5001" y="11978"/>
                  </a:cubicBezTo>
                  <a:cubicBezTo>
                    <a:pt x="7965" y="6442"/>
                    <a:pt x="13740" y="2977"/>
                    <a:pt x="20026" y="2977"/>
                  </a:cubicBezTo>
                  <a:close/>
                  <a:moveTo>
                    <a:pt x="20026" y="1"/>
                  </a:moveTo>
                  <a:cubicBezTo>
                    <a:pt x="8989" y="1"/>
                    <a:pt x="12" y="8978"/>
                    <a:pt x="12" y="20027"/>
                  </a:cubicBezTo>
                  <a:cubicBezTo>
                    <a:pt x="0" y="23944"/>
                    <a:pt x="1143" y="27778"/>
                    <a:pt x="3310" y="31052"/>
                  </a:cubicBezTo>
                  <a:lnTo>
                    <a:pt x="16121" y="55876"/>
                  </a:lnTo>
                  <a:cubicBezTo>
                    <a:pt x="17217" y="58020"/>
                    <a:pt x="19133" y="59627"/>
                    <a:pt x="21431" y="60353"/>
                  </a:cubicBezTo>
                  <a:cubicBezTo>
                    <a:pt x="22324" y="60639"/>
                    <a:pt x="23265" y="60794"/>
                    <a:pt x="24217" y="60794"/>
                  </a:cubicBezTo>
                  <a:cubicBezTo>
                    <a:pt x="30944" y="60782"/>
                    <a:pt x="35326" y="53710"/>
                    <a:pt x="32326" y="47673"/>
                  </a:cubicBezTo>
                  <a:lnTo>
                    <a:pt x="31254" y="44125"/>
                  </a:lnTo>
                  <a:cubicBezTo>
                    <a:pt x="33028" y="43423"/>
                    <a:pt x="34695" y="42470"/>
                    <a:pt x="36195" y="41291"/>
                  </a:cubicBezTo>
                  <a:lnTo>
                    <a:pt x="37040" y="41875"/>
                  </a:lnTo>
                  <a:cubicBezTo>
                    <a:pt x="39160" y="43327"/>
                    <a:pt x="41565" y="44982"/>
                    <a:pt x="44089" y="45673"/>
                  </a:cubicBezTo>
                  <a:cubicBezTo>
                    <a:pt x="44911" y="45899"/>
                    <a:pt x="45709" y="46011"/>
                    <a:pt x="46482" y="46011"/>
                  </a:cubicBezTo>
                  <a:cubicBezTo>
                    <a:pt x="48642" y="46011"/>
                    <a:pt x="50607" y="45132"/>
                    <a:pt x="52352" y="43387"/>
                  </a:cubicBezTo>
                  <a:cubicBezTo>
                    <a:pt x="55888" y="39827"/>
                    <a:pt x="55888" y="34088"/>
                    <a:pt x="52352" y="30540"/>
                  </a:cubicBezTo>
                  <a:lnTo>
                    <a:pt x="41922" y="20098"/>
                  </a:lnTo>
                  <a:cubicBezTo>
                    <a:pt x="41446" y="15276"/>
                    <a:pt x="38838" y="10323"/>
                    <a:pt x="34731" y="6418"/>
                  </a:cubicBezTo>
                  <a:cubicBezTo>
                    <a:pt x="30421" y="2346"/>
                    <a:pt x="25063" y="1"/>
                    <a:pt x="200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83;p44"/>
            <p:cNvSpPr/>
            <p:nvPr/>
          </p:nvSpPr>
          <p:spPr>
            <a:xfrm>
              <a:off x="5341187" y="4290724"/>
              <a:ext cx="731078" cy="616551"/>
            </a:xfrm>
            <a:custGeom>
              <a:avLst/>
              <a:gdLst/>
              <a:ahLst/>
              <a:cxnLst/>
              <a:rect l="l" t="t" r="r" b="b"/>
              <a:pathLst>
                <a:path w="50091" h="42244" extrusionOk="0">
                  <a:moveTo>
                    <a:pt x="24829" y="0"/>
                  </a:moveTo>
                  <a:cubicBezTo>
                    <a:pt x="19953" y="0"/>
                    <a:pt x="15002" y="1643"/>
                    <a:pt x="10824" y="4895"/>
                  </a:cubicBezTo>
                  <a:cubicBezTo>
                    <a:pt x="1644" y="12051"/>
                    <a:pt x="1" y="25290"/>
                    <a:pt x="7156" y="34458"/>
                  </a:cubicBezTo>
                  <a:cubicBezTo>
                    <a:pt x="11252" y="39721"/>
                    <a:pt x="17346" y="42244"/>
                    <a:pt x="23533" y="42244"/>
                  </a:cubicBezTo>
                  <a:cubicBezTo>
                    <a:pt x="28140" y="42244"/>
                    <a:pt x="32797" y="40845"/>
                    <a:pt x="36720" y="38137"/>
                  </a:cubicBezTo>
                  <a:cubicBezTo>
                    <a:pt x="50090" y="28898"/>
                    <a:pt x="48388" y="16087"/>
                    <a:pt x="40565" y="7122"/>
                  </a:cubicBezTo>
                  <a:cubicBezTo>
                    <a:pt x="36395" y="2354"/>
                    <a:pt x="30665" y="0"/>
                    <a:pt x="24829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84;p44"/>
            <p:cNvSpPr/>
            <p:nvPr/>
          </p:nvSpPr>
          <p:spPr>
            <a:xfrm>
              <a:off x="5316699" y="4268950"/>
              <a:ext cx="735413" cy="660073"/>
            </a:xfrm>
            <a:custGeom>
              <a:avLst/>
              <a:gdLst/>
              <a:ahLst/>
              <a:cxnLst/>
              <a:rect l="l" t="t" r="r" b="b"/>
              <a:pathLst>
                <a:path w="50388" h="45226" extrusionOk="0">
                  <a:moveTo>
                    <a:pt x="26573" y="2958"/>
                  </a:moveTo>
                  <a:cubicBezTo>
                    <a:pt x="32163" y="2958"/>
                    <a:pt x="37463" y="5384"/>
                    <a:pt x="41124" y="9602"/>
                  </a:cubicBezTo>
                  <a:cubicBezTo>
                    <a:pt x="45351" y="14448"/>
                    <a:pt x="47327" y="19948"/>
                    <a:pt x="46684" y="25104"/>
                  </a:cubicBezTo>
                  <a:cubicBezTo>
                    <a:pt x="46053" y="30188"/>
                    <a:pt x="42970" y="34664"/>
                    <a:pt x="37552" y="38403"/>
                  </a:cubicBezTo>
                  <a:cubicBezTo>
                    <a:pt x="33765" y="41024"/>
                    <a:pt x="29454" y="42295"/>
                    <a:pt x="25254" y="42295"/>
                  </a:cubicBezTo>
                  <a:cubicBezTo>
                    <a:pt x="19379" y="42295"/>
                    <a:pt x="13720" y="39808"/>
                    <a:pt x="10013" y="35045"/>
                  </a:cubicBezTo>
                  <a:cubicBezTo>
                    <a:pt x="3358" y="26521"/>
                    <a:pt x="4894" y="14221"/>
                    <a:pt x="13418" y="7566"/>
                  </a:cubicBezTo>
                  <a:cubicBezTo>
                    <a:pt x="17395" y="4470"/>
                    <a:pt x="21991" y="2958"/>
                    <a:pt x="26491" y="2958"/>
                  </a:cubicBezTo>
                  <a:cubicBezTo>
                    <a:pt x="26519" y="2958"/>
                    <a:pt x="26546" y="2958"/>
                    <a:pt x="26573" y="2958"/>
                  </a:cubicBezTo>
                  <a:close/>
                  <a:moveTo>
                    <a:pt x="26494" y="1"/>
                  </a:moveTo>
                  <a:cubicBezTo>
                    <a:pt x="21175" y="1"/>
                    <a:pt x="15935" y="1825"/>
                    <a:pt x="11585" y="5220"/>
                  </a:cubicBezTo>
                  <a:cubicBezTo>
                    <a:pt x="1762" y="12876"/>
                    <a:pt x="0" y="27044"/>
                    <a:pt x="7668" y="36867"/>
                  </a:cubicBezTo>
                  <a:cubicBezTo>
                    <a:pt x="11287" y="41534"/>
                    <a:pt x="16633" y="44451"/>
                    <a:pt x="22693" y="45094"/>
                  </a:cubicBezTo>
                  <a:cubicBezTo>
                    <a:pt x="23539" y="45178"/>
                    <a:pt x="24396" y="45225"/>
                    <a:pt x="25253" y="45225"/>
                  </a:cubicBezTo>
                  <a:cubicBezTo>
                    <a:pt x="30254" y="45225"/>
                    <a:pt x="35123" y="43689"/>
                    <a:pt x="39243" y="40856"/>
                  </a:cubicBezTo>
                  <a:cubicBezTo>
                    <a:pt x="45303" y="36665"/>
                    <a:pt x="48899" y="31343"/>
                    <a:pt x="49637" y="25473"/>
                  </a:cubicBezTo>
                  <a:cubicBezTo>
                    <a:pt x="50387" y="19460"/>
                    <a:pt x="48161" y="13126"/>
                    <a:pt x="43363" y="7637"/>
                  </a:cubicBezTo>
                  <a:cubicBezTo>
                    <a:pt x="39481" y="3161"/>
                    <a:pt x="33969" y="434"/>
                    <a:pt x="28051" y="53"/>
                  </a:cubicBezTo>
                  <a:cubicBezTo>
                    <a:pt x="27532" y="18"/>
                    <a:pt x="27013" y="1"/>
                    <a:pt x="264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85;p44"/>
            <p:cNvSpPr/>
            <p:nvPr/>
          </p:nvSpPr>
          <p:spPr>
            <a:xfrm>
              <a:off x="5535974" y="4347889"/>
              <a:ext cx="429575" cy="310830"/>
            </a:xfrm>
            <a:custGeom>
              <a:avLst/>
              <a:gdLst/>
              <a:ahLst/>
              <a:cxnLst/>
              <a:rect l="l" t="t" r="r" b="b"/>
              <a:pathLst>
                <a:path w="29433" h="21297" extrusionOk="0">
                  <a:moveTo>
                    <a:pt x="20542" y="1"/>
                  </a:moveTo>
                  <a:cubicBezTo>
                    <a:pt x="19345" y="1"/>
                    <a:pt x="18130" y="277"/>
                    <a:pt x="16991" y="859"/>
                  </a:cubicBezTo>
                  <a:lnTo>
                    <a:pt x="5859" y="6598"/>
                  </a:lnTo>
                  <a:cubicBezTo>
                    <a:pt x="1" y="9622"/>
                    <a:pt x="548" y="13277"/>
                    <a:pt x="2513" y="17087"/>
                  </a:cubicBezTo>
                  <a:cubicBezTo>
                    <a:pt x="3900" y="19761"/>
                    <a:pt x="6623" y="21297"/>
                    <a:pt x="9445" y="21297"/>
                  </a:cubicBezTo>
                  <a:cubicBezTo>
                    <a:pt x="10645" y="21297"/>
                    <a:pt x="11862" y="21019"/>
                    <a:pt x="13002" y="20433"/>
                  </a:cubicBezTo>
                  <a:lnTo>
                    <a:pt x="24123" y="14694"/>
                  </a:lnTo>
                  <a:cubicBezTo>
                    <a:pt x="27933" y="12718"/>
                    <a:pt x="29433" y="8027"/>
                    <a:pt x="27468" y="4217"/>
                  </a:cubicBezTo>
                  <a:cubicBezTo>
                    <a:pt x="26081" y="1534"/>
                    <a:pt x="23362" y="1"/>
                    <a:pt x="20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86;p44"/>
            <p:cNvSpPr/>
            <p:nvPr/>
          </p:nvSpPr>
          <p:spPr>
            <a:xfrm>
              <a:off x="5525904" y="4326873"/>
              <a:ext cx="462764" cy="353651"/>
            </a:xfrm>
            <a:custGeom>
              <a:avLst/>
              <a:gdLst/>
              <a:ahLst/>
              <a:cxnLst/>
              <a:rect l="l" t="t" r="r" b="b"/>
              <a:pathLst>
                <a:path w="31707" h="24231" extrusionOk="0">
                  <a:moveTo>
                    <a:pt x="21267" y="2930"/>
                  </a:moveTo>
                  <a:cubicBezTo>
                    <a:pt x="24161" y="2930"/>
                    <a:pt x="26684" y="4915"/>
                    <a:pt x="27361" y="7728"/>
                  </a:cubicBezTo>
                  <a:cubicBezTo>
                    <a:pt x="28051" y="10550"/>
                    <a:pt x="26718" y="13479"/>
                    <a:pt x="24134" y="14813"/>
                  </a:cubicBezTo>
                  <a:lnTo>
                    <a:pt x="13002" y="20551"/>
                  </a:lnTo>
                  <a:cubicBezTo>
                    <a:pt x="12080" y="21028"/>
                    <a:pt x="11095" y="21254"/>
                    <a:pt x="10124" y="21254"/>
                  </a:cubicBezTo>
                  <a:cubicBezTo>
                    <a:pt x="7845" y="21254"/>
                    <a:pt x="5643" y="20011"/>
                    <a:pt x="4525" y="17849"/>
                  </a:cubicBezTo>
                  <a:cubicBezTo>
                    <a:pt x="3524" y="15908"/>
                    <a:pt x="3167" y="14455"/>
                    <a:pt x="3405" y="13289"/>
                  </a:cubicBezTo>
                  <a:cubicBezTo>
                    <a:pt x="3691" y="11824"/>
                    <a:pt x="4941" y="10550"/>
                    <a:pt x="7227" y="9371"/>
                  </a:cubicBezTo>
                  <a:lnTo>
                    <a:pt x="18360" y="3633"/>
                  </a:lnTo>
                  <a:cubicBezTo>
                    <a:pt x="19253" y="3168"/>
                    <a:pt x="20229" y="2930"/>
                    <a:pt x="21241" y="2930"/>
                  </a:cubicBezTo>
                  <a:cubicBezTo>
                    <a:pt x="21250" y="2930"/>
                    <a:pt x="21258" y="2930"/>
                    <a:pt x="21267" y="2930"/>
                  </a:cubicBezTo>
                  <a:close/>
                  <a:moveTo>
                    <a:pt x="21129" y="1"/>
                  </a:moveTo>
                  <a:cubicBezTo>
                    <a:pt x="19736" y="1"/>
                    <a:pt x="18322" y="315"/>
                    <a:pt x="16990" y="977"/>
                  </a:cubicBezTo>
                  <a:lnTo>
                    <a:pt x="5870" y="6716"/>
                  </a:lnTo>
                  <a:cubicBezTo>
                    <a:pt x="2715" y="8347"/>
                    <a:pt x="953" y="10300"/>
                    <a:pt x="476" y="12705"/>
                  </a:cubicBezTo>
                  <a:cubicBezTo>
                    <a:pt x="0" y="15158"/>
                    <a:pt x="1048" y="17599"/>
                    <a:pt x="1881" y="19206"/>
                  </a:cubicBezTo>
                  <a:cubicBezTo>
                    <a:pt x="3477" y="22290"/>
                    <a:pt x="6656" y="24230"/>
                    <a:pt x="10132" y="24230"/>
                  </a:cubicBezTo>
                  <a:cubicBezTo>
                    <a:pt x="11609" y="24230"/>
                    <a:pt x="13061" y="23873"/>
                    <a:pt x="14371" y="23194"/>
                  </a:cubicBezTo>
                  <a:lnTo>
                    <a:pt x="25491" y="17456"/>
                  </a:lnTo>
                  <a:cubicBezTo>
                    <a:pt x="29980" y="15074"/>
                    <a:pt x="31707" y="9538"/>
                    <a:pt x="29385" y="5026"/>
                  </a:cubicBezTo>
                  <a:cubicBezTo>
                    <a:pt x="27734" y="1834"/>
                    <a:pt x="24494" y="1"/>
                    <a:pt x="2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18" t="62720" r="14950" b="11277"/>
          <a:stretch/>
        </p:blipFill>
        <p:spPr>
          <a:xfrm>
            <a:off x="2267744" y="645340"/>
            <a:ext cx="4885792" cy="13374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20" t="12546" r="14641" b="26267"/>
          <a:stretch/>
        </p:blipFill>
        <p:spPr>
          <a:xfrm>
            <a:off x="2267744" y="1982821"/>
            <a:ext cx="4886485" cy="303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632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25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 animBg="1"/>
      <p:bldP spid="56" grpId="0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81D32"/>
      </a:dk1>
      <a:lt1>
        <a:srgbClr val="FFFFFF"/>
      </a:lt1>
      <a:dk2>
        <a:srgbClr val="B4DEFF"/>
      </a:dk2>
      <a:lt2>
        <a:srgbClr val="53FDD8"/>
      </a:lt2>
      <a:accent1>
        <a:srgbClr val="F7F169"/>
      </a:accent1>
      <a:accent2>
        <a:srgbClr val="60EF01"/>
      </a:accent2>
      <a:accent3>
        <a:srgbClr val="6A79FF"/>
      </a:accent3>
      <a:accent4>
        <a:srgbClr val="E852BE"/>
      </a:accent4>
      <a:accent5>
        <a:srgbClr val="EB8000"/>
      </a:accent5>
      <a:accent6>
        <a:srgbClr val="C62A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143</Words>
  <Application>Microsoft Office PowerPoint</Application>
  <PresentationFormat>On-screen Show (16:9)</PresentationFormat>
  <Paragraphs>70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Roboto Mono</vt:lpstr>
      <vt:lpstr>Amatic SC</vt:lpstr>
      <vt:lpstr>Verdana</vt:lpstr>
      <vt:lpstr>Roboto Condensed</vt:lpstr>
      <vt:lpstr>Simple Light</vt:lpstr>
      <vt:lpstr>Tugas Besar Pemrograman Berorientasi Objek</vt:lpstr>
      <vt:lpstr>Perkenalan!</vt:lpstr>
      <vt:lpstr>Kriteria Tugas Besar</vt:lpstr>
      <vt:lpstr>Menu Pilihan Berulang</vt:lpstr>
      <vt:lpstr>Program Menu Pilihan</vt:lpstr>
      <vt:lpstr>Program Menu Pilihan</vt:lpstr>
      <vt:lpstr>Program Menu Pilihan</vt:lpstr>
      <vt:lpstr>Program Menu Pilihan</vt:lpstr>
      <vt:lpstr>Program Menu Pilihan</vt:lpstr>
      <vt:lpstr>Program Setter Getter</vt:lpstr>
      <vt:lpstr>Method</vt:lpstr>
      <vt:lpstr>Objek</vt:lpstr>
      <vt:lpstr>Running Program</vt:lpstr>
      <vt:lpstr>Running Program</vt:lpstr>
      <vt:lpstr>Running Program</vt:lpstr>
      <vt:lpstr>Running Program</vt:lpstr>
      <vt:lpstr>Terima Kasih!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IMPOSTORS AMONG CREWMATES</dc:title>
  <dc:creator>Muh Baharuddin</dc:creator>
  <cp:lastModifiedBy>Muh Baharuddin</cp:lastModifiedBy>
  <cp:revision>34</cp:revision>
  <dcterms:modified xsi:type="dcterms:W3CDTF">2021-04-19T07:57:28Z</dcterms:modified>
</cp:coreProperties>
</file>